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94" r:id="rId2"/>
    <p:sldId id="331" r:id="rId3"/>
    <p:sldId id="319" r:id="rId4"/>
    <p:sldId id="334" r:id="rId5"/>
    <p:sldId id="324" r:id="rId6"/>
  </p:sldIdLst>
  <p:sldSz cx="12192000" cy="6858000"/>
  <p:notesSz cx="7104063" cy="10234613"/>
  <p:embeddedFontLst>
    <p:embeddedFont>
      <p:font typeface="Source Han Sans CN Light" panose="02010600030101010101" charset="-122"/>
      <p:regular r:id="rId8"/>
    </p:embeddedFont>
    <p:embeddedFont>
      <p:font typeface="字制区喜脉体" panose="02010600030101010101" charset="-122"/>
      <p:regular r:id="rId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3E37"/>
    <a:srgbClr val="FF2832"/>
    <a:srgbClr val="FFDB70"/>
    <a:srgbClr val="8773B6"/>
    <a:srgbClr val="B2A7D0"/>
    <a:srgbClr val="F5F7F9"/>
    <a:srgbClr val="6D54A5"/>
    <a:srgbClr val="9A89C1"/>
    <a:srgbClr val="9684BE"/>
    <a:srgbClr val="9F8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/>
        </p:nvSpPr>
        <p:spPr>
          <a:xfrm rot="5400000">
            <a:off x="897081" y="4221726"/>
            <a:ext cx="1739008" cy="353354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741" h="5565">
                <a:moveTo>
                  <a:pt x="0" y="5565"/>
                </a:moveTo>
                <a:cubicBezTo>
                  <a:pt x="-68" y="2857"/>
                  <a:pt x="1601" y="342"/>
                  <a:pt x="2739" y="0"/>
                </a:cubicBezTo>
                <a:lnTo>
                  <a:pt x="2739" y="5565"/>
                </a:lnTo>
                <a:lnTo>
                  <a:pt x="0" y="556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D54A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1289643" y="1892459"/>
            <a:ext cx="6236377" cy="3118961"/>
          </a:xfrm>
          <a:custGeom>
            <a:avLst/>
            <a:gdLst>
              <a:gd name="adj1" fmla="val -10892"/>
              <a:gd name="adj2" fmla="val 72466"/>
              <a:gd name="dxPos" fmla="*/ w adj1 100000"/>
              <a:gd name="dyPos" fmla="*/ h adj2 100000"/>
              <a:gd name="absadj1" fmla="abs adj1"/>
              <a:gd name="absadj2" fmla="abs adj2"/>
              <a:gd name="inXrange" fmla="+- 50000 0 absadj1"/>
              <a:gd name="inYrange" fmla="+- 50000 0 absadj2"/>
              <a:gd name="xPos" fmla="+- hc dxPos 0"/>
              <a:gd name="yPos" fmla="+- vc dyPos 0"/>
              <a:gd name="dx" fmla="+- xPos 0 hc"/>
              <a:gd name="dy" fmla="+- yPos 0 vc"/>
              <a:gd name="dq" fmla="*/ dxPos h w"/>
              <a:gd name="ady" fmla="abs dyPos"/>
              <a:gd name="adq" fmla="abs dq"/>
              <a:gd name="dz" fmla="+- ady 0 adq"/>
              <a:gd name="xg1" fmla="?: dxPos 7 2"/>
              <a:gd name="xg2" fmla="?: dxPos 10 5"/>
              <a:gd name="x1" fmla="*/ w xg1 12"/>
              <a:gd name="x2" fmla="*/ w xg2 12"/>
              <a:gd name="yg1" fmla="?: dyPos 7 2"/>
              <a:gd name="yg2" fmla="?: dyPos 10 5"/>
              <a:gd name="y1" fmla="*/ h yg1 12"/>
              <a:gd name="y2" fmla="*/ h yg2 12"/>
              <a:gd name="t1" fmla="?: dxPos l xPos"/>
              <a:gd name="xl" fmla="?: dz l t1"/>
              <a:gd name="xl1" fmla="?: inXrange l xl"/>
              <a:gd name="t2" fmla="?: dyPos x1 xPos"/>
              <a:gd name="xt" fmla="?: dz t2 x1"/>
              <a:gd name="t3" fmla="?: dxPos xPos r"/>
              <a:gd name="xr" fmla="?: dz r t3"/>
              <a:gd name="xr1" fmla="?: inXrange r xr"/>
              <a:gd name="t4" fmla="?: dyPos xPos x1"/>
              <a:gd name="xb" fmla="?: dz t4 x1"/>
              <a:gd name="t5" fmla="?: dxPos y1 yPos"/>
              <a:gd name="yl" fmla="?: dz y1 t5"/>
              <a:gd name="t6" fmla="?: dyPos t yPos"/>
              <a:gd name="yt" fmla="?: dz t6 t"/>
              <a:gd name="yt1" fmla="?: inYrange t yt"/>
              <a:gd name="t7" fmla="?: dxPos yPos y1"/>
              <a:gd name="yr" fmla="?: dz y1 t7"/>
              <a:gd name="t8" fmla="?: dyPos yPos b"/>
              <a:gd name="yb" fmla="?: dz t8 b"/>
              <a:gd name="yb1" fmla="?: inYrange b yb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  <a:cxn ang="cd4">
                <a:pos x="xPos" y="yPos"/>
              </a:cxn>
            </a:cxnLst>
            <a:rect l="l" t="t" r="r" b="b"/>
            <a:pathLst>
              <a:path w="9821" h="4912">
                <a:moveTo>
                  <a:pt x="9821" y="1206"/>
                </a:moveTo>
                <a:lnTo>
                  <a:pt x="9821" y="3919"/>
                </a:lnTo>
                <a:lnTo>
                  <a:pt x="4069" y="3919"/>
                </a:lnTo>
                <a:lnTo>
                  <a:pt x="3817" y="4912"/>
                </a:lnTo>
                <a:lnTo>
                  <a:pt x="1604" y="3919"/>
                </a:lnTo>
                <a:lnTo>
                  <a:pt x="412" y="3919"/>
                </a:lnTo>
                <a:lnTo>
                  <a:pt x="0" y="0"/>
                </a:lnTo>
                <a:lnTo>
                  <a:pt x="9821" y="1206"/>
                </a:lnTo>
                <a:close/>
              </a:path>
            </a:pathLst>
          </a:custGeom>
          <a:solidFill>
            <a:srgbClr val="FFDB7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4080000">
            <a:off x="8112659" y="1625153"/>
            <a:ext cx="4185372" cy="768601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593" h="12110">
                <a:moveTo>
                  <a:pt x="0" y="6058"/>
                </a:moveTo>
                <a:cubicBezTo>
                  <a:pt x="-59" y="2658"/>
                  <a:pt x="1702" y="-83"/>
                  <a:pt x="3426" y="0"/>
                </a:cubicBezTo>
                <a:cubicBezTo>
                  <a:pt x="4868" y="-131"/>
                  <a:pt x="6211" y="1906"/>
                  <a:pt x="6591" y="3741"/>
                </a:cubicBezTo>
                <a:lnTo>
                  <a:pt x="3212" y="12104"/>
                </a:lnTo>
                <a:cubicBezTo>
                  <a:pt x="1453" y="12050"/>
                  <a:pt x="-68" y="8998"/>
                  <a:pt x="0" y="6058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D54A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224873" y="1804194"/>
            <a:ext cx="6236377" cy="3118961"/>
          </a:xfrm>
          <a:custGeom>
            <a:avLst/>
            <a:gdLst>
              <a:gd name="adj1" fmla="val -10892"/>
              <a:gd name="adj2" fmla="val 72466"/>
              <a:gd name="dxPos" fmla="*/ w adj1 100000"/>
              <a:gd name="dyPos" fmla="*/ h adj2 100000"/>
              <a:gd name="absadj1" fmla="abs adj1"/>
              <a:gd name="absadj2" fmla="abs adj2"/>
              <a:gd name="inXrange" fmla="+- 50000 0 absadj1"/>
              <a:gd name="inYrange" fmla="+- 50000 0 absadj2"/>
              <a:gd name="xPos" fmla="+- hc dxPos 0"/>
              <a:gd name="yPos" fmla="+- vc dyPos 0"/>
              <a:gd name="dx" fmla="+- xPos 0 hc"/>
              <a:gd name="dy" fmla="+- yPos 0 vc"/>
              <a:gd name="dq" fmla="*/ dxPos h w"/>
              <a:gd name="ady" fmla="abs dyPos"/>
              <a:gd name="adq" fmla="abs dq"/>
              <a:gd name="dz" fmla="+- ady 0 adq"/>
              <a:gd name="xg1" fmla="?: dxPos 7 2"/>
              <a:gd name="xg2" fmla="?: dxPos 10 5"/>
              <a:gd name="x1" fmla="*/ w xg1 12"/>
              <a:gd name="x2" fmla="*/ w xg2 12"/>
              <a:gd name="yg1" fmla="?: dyPos 7 2"/>
              <a:gd name="yg2" fmla="?: dyPos 10 5"/>
              <a:gd name="y1" fmla="*/ h yg1 12"/>
              <a:gd name="y2" fmla="*/ h yg2 12"/>
              <a:gd name="t1" fmla="?: dxPos l xPos"/>
              <a:gd name="xl" fmla="?: dz l t1"/>
              <a:gd name="xl1" fmla="?: inXrange l xl"/>
              <a:gd name="t2" fmla="?: dyPos x1 xPos"/>
              <a:gd name="xt" fmla="?: dz t2 x1"/>
              <a:gd name="t3" fmla="?: dxPos xPos r"/>
              <a:gd name="xr" fmla="?: dz r t3"/>
              <a:gd name="xr1" fmla="?: inXrange r xr"/>
              <a:gd name="t4" fmla="?: dyPos xPos x1"/>
              <a:gd name="xb" fmla="?: dz t4 x1"/>
              <a:gd name="t5" fmla="?: dxPos y1 yPos"/>
              <a:gd name="yl" fmla="?: dz y1 t5"/>
              <a:gd name="t6" fmla="?: dyPos t yPos"/>
              <a:gd name="yt" fmla="?: dz t6 t"/>
              <a:gd name="yt1" fmla="?: inYrange t yt"/>
              <a:gd name="t7" fmla="?: dxPos yPos y1"/>
              <a:gd name="yr" fmla="?: dz y1 t7"/>
              <a:gd name="t8" fmla="?: dyPos yPos b"/>
              <a:gd name="yb" fmla="?: dz t8 b"/>
              <a:gd name="yb1" fmla="?: inYrange b yb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  <a:cxn ang="cd4">
                <a:pos x="xPos" y="yPos"/>
              </a:cxn>
            </a:cxnLst>
            <a:rect l="l" t="t" r="r" b="b"/>
            <a:pathLst>
              <a:path w="9821" h="4912">
                <a:moveTo>
                  <a:pt x="9821" y="1206"/>
                </a:moveTo>
                <a:lnTo>
                  <a:pt x="9821" y="3919"/>
                </a:lnTo>
                <a:lnTo>
                  <a:pt x="4069" y="3919"/>
                </a:lnTo>
                <a:lnTo>
                  <a:pt x="3817" y="4912"/>
                </a:lnTo>
                <a:lnTo>
                  <a:pt x="1604" y="3919"/>
                </a:lnTo>
                <a:lnTo>
                  <a:pt x="412" y="3919"/>
                </a:lnTo>
                <a:lnTo>
                  <a:pt x="0" y="0"/>
                </a:lnTo>
                <a:lnTo>
                  <a:pt x="9821" y="1206"/>
                </a:lnTo>
                <a:close/>
              </a:path>
            </a:pathLst>
          </a:custGeom>
          <a:solidFill>
            <a:srgbClr val="FFDB70"/>
          </a:solidFill>
          <a:ln>
            <a:solidFill>
              <a:srgbClr val="FFDB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图文框 43"/>
          <p:cNvSpPr/>
          <p:nvPr/>
        </p:nvSpPr>
        <p:spPr>
          <a:xfrm rot="21420000">
            <a:off x="349885" y="376555"/>
            <a:ext cx="11359515" cy="6088380"/>
          </a:xfrm>
          <a:prstGeom prst="frame">
            <a:avLst>
              <a:gd name="adj1" fmla="val 2485"/>
            </a:avLst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1683945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60" y="725805"/>
            <a:ext cx="3573780" cy="6208395"/>
          </a:xfrm>
          <a:prstGeom prst="rect">
            <a:avLst/>
          </a:prstGeom>
        </p:spPr>
      </p:pic>
      <p:cxnSp>
        <p:nvCxnSpPr>
          <p:cNvPr id="45" name="直接连接符 44"/>
          <p:cNvCxnSpPr/>
          <p:nvPr/>
        </p:nvCxnSpPr>
        <p:spPr>
          <a:xfrm>
            <a:off x="1428750" y="1955800"/>
            <a:ext cx="5932170" cy="761365"/>
          </a:xfrm>
          <a:prstGeom prst="line">
            <a:avLst/>
          </a:prstGeom>
          <a:ln w="41275">
            <a:solidFill>
              <a:srgbClr val="6D54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695450" y="4161790"/>
            <a:ext cx="5702300" cy="0"/>
          </a:xfrm>
          <a:prstGeom prst="line">
            <a:avLst/>
          </a:prstGeom>
          <a:ln w="41275">
            <a:solidFill>
              <a:srgbClr val="6D54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428750" y="2167890"/>
            <a:ext cx="203200" cy="1807210"/>
          </a:xfrm>
          <a:prstGeom prst="line">
            <a:avLst/>
          </a:prstGeom>
          <a:ln w="41275">
            <a:solidFill>
              <a:srgbClr val="6D54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360920" y="2866390"/>
            <a:ext cx="0" cy="1134110"/>
          </a:xfrm>
          <a:prstGeom prst="line">
            <a:avLst/>
          </a:prstGeom>
          <a:ln w="41275">
            <a:solidFill>
              <a:srgbClr val="6D54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 rot="180000">
            <a:off x="1663742" y="2338144"/>
            <a:ext cx="4733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err="1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HnuSec</a:t>
            </a:r>
            <a:r>
              <a:rPr lang="en-US" altLang="zh-CN" sz="60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-WEB</a:t>
            </a:r>
            <a:endParaRPr lang="zh-CN" altLang="en-US" sz="4800" dirty="0">
              <a:solidFill>
                <a:srgbClr val="4F3E37"/>
              </a:solidFill>
              <a:latin typeface="字制区喜脉体" panose="02000603000000000000" charset="-122"/>
              <a:ea typeface="字制区喜脉体" panose="02000603000000000000" charset="-122"/>
            </a:endParaRPr>
          </a:p>
        </p:txBody>
      </p:sp>
      <p:pic>
        <p:nvPicPr>
          <p:cNvPr id="53" name="图片 52" descr="1756247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10" y="688975"/>
            <a:ext cx="771525" cy="1155065"/>
          </a:xfrm>
          <a:prstGeom prst="rect">
            <a:avLst/>
          </a:prstGeom>
        </p:spPr>
      </p:pic>
      <p:sp>
        <p:nvSpPr>
          <p:cNvPr id="54" name="圆角矩形 53"/>
          <p:cNvSpPr/>
          <p:nvPr/>
        </p:nvSpPr>
        <p:spPr>
          <a:xfrm rot="21420000">
            <a:off x="517525" y="874395"/>
            <a:ext cx="5689600" cy="355600"/>
          </a:xfrm>
          <a:prstGeom prst="roundRect">
            <a:avLst>
              <a:gd name="adj" fmla="val 50000"/>
            </a:avLst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717040" y="3235960"/>
            <a:ext cx="5547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第一节课</a:t>
            </a:r>
            <a:r>
              <a:rPr lang="en-US" altLang="zh-CN" sz="48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-RCE</a:t>
            </a:r>
            <a:endParaRPr lang="zh-CN" altLang="en-US" sz="4800" dirty="0">
              <a:solidFill>
                <a:srgbClr val="4F3E37"/>
              </a:solidFill>
              <a:latin typeface="字制区喜脉体" panose="02000603000000000000" charset="-122"/>
              <a:ea typeface="字制区喜脉体" panose="02000603000000000000" charset="-122"/>
            </a:endParaRPr>
          </a:p>
        </p:txBody>
      </p:sp>
      <p:pic>
        <p:nvPicPr>
          <p:cNvPr id="57" name="图片 56" descr="1756247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5" y="4433570"/>
            <a:ext cx="771525" cy="1155065"/>
          </a:xfrm>
          <a:prstGeom prst="rect">
            <a:avLst/>
          </a:prstGeom>
        </p:spPr>
      </p:pic>
      <p:sp>
        <p:nvSpPr>
          <p:cNvPr id="69" name="任意多边形 68"/>
          <p:cNvSpPr/>
          <p:nvPr/>
        </p:nvSpPr>
        <p:spPr>
          <a:xfrm>
            <a:off x="8178800" y="624205"/>
            <a:ext cx="3238500" cy="2821940"/>
          </a:xfrm>
          <a:custGeom>
            <a:avLst/>
            <a:gdLst>
              <a:gd name="connisteX0" fmla="*/ 0 w 3238500"/>
              <a:gd name="connsiteY0" fmla="*/ 2405 h 2821805"/>
              <a:gd name="connisteX1" fmla="*/ 76200 w 3238500"/>
              <a:gd name="connsiteY1" fmla="*/ 2405 h 2821805"/>
              <a:gd name="connisteX2" fmla="*/ 152400 w 3238500"/>
              <a:gd name="connsiteY2" fmla="*/ 27805 h 2821805"/>
              <a:gd name="connisteX3" fmla="*/ 228600 w 3238500"/>
              <a:gd name="connsiteY3" fmla="*/ 65905 h 2821805"/>
              <a:gd name="connisteX4" fmla="*/ 304800 w 3238500"/>
              <a:gd name="connsiteY4" fmla="*/ 116705 h 2821805"/>
              <a:gd name="connisteX5" fmla="*/ 393700 w 3238500"/>
              <a:gd name="connsiteY5" fmla="*/ 205605 h 2821805"/>
              <a:gd name="connisteX6" fmla="*/ 444500 w 3238500"/>
              <a:gd name="connsiteY6" fmla="*/ 281805 h 2821805"/>
              <a:gd name="connisteX7" fmla="*/ 495300 w 3238500"/>
              <a:gd name="connsiteY7" fmla="*/ 358005 h 2821805"/>
              <a:gd name="connisteX8" fmla="*/ 533400 w 3238500"/>
              <a:gd name="connsiteY8" fmla="*/ 434205 h 2821805"/>
              <a:gd name="connisteX9" fmla="*/ 571500 w 3238500"/>
              <a:gd name="connsiteY9" fmla="*/ 510405 h 2821805"/>
              <a:gd name="connisteX10" fmla="*/ 609600 w 3238500"/>
              <a:gd name="connsiteY10" fmla="*/ 599305 h 2821805"/>
              <a:gd name="connisteX11" fmla="*/ 622300 w 3238500"/>
              <a:gd name="connsiteY11" fmla="*/ 675505 h 2821805"/>
              <a:gd name="connisteX12" fmla="*/ 647700 w 3238500"/>
              <a:gd name="connsiteY12" fmla="*/ 751705 h 2821805"/>
              <a:gd name="connisteX13" fmla="*/ 698500 w 3238500"/>
              <a:gd name="connsiteY13" fmla="*/ 827905 h 2821805"/>
              <a:gd name="connisteX14" fmla="*/ 736600 w 3238500"/>
              <a:gd name="connsiteY14" fmla="*/ 916805 h 2821805"/>
              <a:gd name="connisteX15" fmla="*/ 774700 w 3238500"/>
              <a:gd name="connsiteY15" fmla="*/ 993005 h 2821805"/>
              <a:gd name="connisteX16" fmla="*/ 838200 w 3238500"/>
              <a:gd name="connsiteY16" fmla="*/ 1069205 h 2821805"/>
              <a:gd name="connisteX17" fmla="*/ 889000 w 3238500"/>
              <a:gd name="connsiteY17" fmla="*/ 1145405 h 2821805"/>
              <a:gd name="connisteX18" fmla="*/ 965200 w 3238500"/>
              <a:gd name="connsiteY18" fmla="*/ 1196205 h 2821805"/>
              <a:gd name="connisteX19" fmla="*/ 1041400 w 3238500"/>
              <a:gd name="connsiteY19" fmla="*/ 1208905 h 2821805"/>
              <a:gd name="connisteX20" fmla="*/ 1117600 w 3238500"/>
              <a:gd name="connsiteY20" fmla="*/ 1221605 h 2821805"/>
              <a:gd name="connisteX21" fmla="*/ 1193800 w 3238500"/>
              <a:gd name="connsiteY21" fmla="*/ 1221605 h 2821805"/>
              <a:gd name="connisteX22" fmla="*/ 1270000 w 3238500"/>
              <a:gd name="connsiteY22" fmla="*/ 1145405 h 2821805"/>
              <a:gd name="connisteX23" fmla="*/ 1308100 w 3238500"/>
              <a:gd name="connsiteY23" fmla="*/ 1069205 h 2821805"/>
              <a:gd name="connisteX24" fmla="*/ 1384300 w 3238500"/>
              <a:gd name="connsiteY24" fmla="*/ 1005705 h 2821805"/>
              <a:gd name="connisteX25" fmla="*/ 1460500 w 3238500"/>
              <a:gd name="connsiteY25" fmla="*/ 967605 h 2821805"/>
              <a:gd name="connisteX26" fmla="*/ 1536700 w 3238500"/>
              <a:gd name="connsiteY26" fmla="*/ 967605 h 2821805"/>
              <a:gd name="connisteX27" fmla="*/ 1638300 w 3238500"/>
              <a:gd name="connsiteY27" fmla="*/ 980305 h 2821805"/>
              <a:gd name="connisteX28" fmla="*/ 1727200 w 3238500"/>
              <a:gd name="connsiteY28" fmla="*/ 993005 h 2821805"/>
              <a:gd name="connisteX29" fmla="*/ 1803400 w 3238500"/>
              <a:gd name="connsiteY29" fmla="*/ 1018405 h 2821805"/>
              <a:gd name="connisteX30" fmla="*/ 1879600 w 3238500"/>
              <a:gd name="connsiteY30" fmla="*/ 1031105 h 2821805"/>
              <a:gd name="connisteX31" fmla="*/ 1955800 w 3238500"/>
              <a:gd name="connsiteY31" fmla="*/ 1056505 h 2821805"/>
              <a:gd name="connisteX32" fmla="*/ 2032000 w 3238500"/>
              <a:gd name="connsiteY32" fmla="*/ 1094605 h 2821805"/>
              <a:gd name="connisteX33" fmla="*/ 2108200 w 3238500"/>
              <a:gd name="connsiteY33" fmla="*/ 1132705 h 2821805"/>
              <a:gd name="connisteX34" fmla="*/ 2184400 w 3238500"/>
              <a:gd name="connsiteY34" fmla="*/ 1196205 h 2821805"/>
              <a:gd name="connisteX35" fmla="*/ 2260600 w 3238500"/>
              <a:gd name="connsiteY35" fmla="*/ 1272405 h 2821805"/>
              <a:gd name="connisteX36" fmla="*/ 2324100 w 3238500"/>
              <a:gd name="connsiteY36" fmla="*/ 1348605 h 2821805"/>
              <a:gd name="connisteX37" fmla="*/ 2374900 w 3238500"/>
              <a:gd name="connsiteY37" fmla="*/ 1424805 h 2821805"/>
              <a:gd name="connisteX38" fmla="*/ 2413000 w 3238500"/>
              <a:gd name="connsiteY38" fmla="*/ 1501005 h 2821805"/>
              <a:gd name="connisteX39" fmla="*/ 2451100 w 3238500"/>
              <a:gd name="connsiteY39" fmla="*/ 1577205 h 2821805"/>
              <a:gd name="connisteX40" fmla="*/ 2476500 w 3238500"/>
              <a:gd name="connsiteY40" fmla="*/ 1653405 h 2821805"/>
              <a:gd name="connisteX41" fmla="*/ 2527300 w 3238500"/>
              <a:gd name="connsiteY41" fmla="*/ 1729605 h 2821805"/>
              <a:gd name="connisteX42" fmla="*/ 2565400 w 3238500"/>
              <a:gd name="connsiteY42" fmla="*/ 1805805 h 2821805"/>
              <a:gd name="connisteX43" fmla="*/ 2628900 w 3238500"/>
              <a:gd name="connsiteY43" fmla="*/ 1882005 h 2821805"/>
              <a:gd name="connisteX44" fmla="*/ 2679700 w 3238500"/>
              <a:gd name="connsiteY44" fmla="*/ 1958205 h 2821805"/>
              <a:gd name="connisteX45" fmla="*/ 2743200 w 3238500"/>
              <a:gd name="connsiteY45" fmla="*/ 2034405 h 2821805"/>
              <a:gd name="connisteX46" fmla="*/ 2819400 w 3238500"/>
              <a:gd name="connsiteY46" fmla="*/ 2097905 h 2821805"/>
              <a:gd name="connisteX47" fmla="*/ 2870200 w 3238500"/>
              <a:gd name="connsiteY47" fmla="*/ 2174105 h 2821805"/>
              <a:gd name="connisteX48" fmla="*/ 2921000 w 3238500"/>
              <a:gd name="connsiteY48" fmla="*/ 2250305 h 2821805"/>
              <a:gd name="connisteX49" fmla="*/ 2984500 w 3238500"/>
              <a:gd name="connsiteY49" fmla="*/ 2339205 h 2821805"/>
              <a:gd name="connisteX50" fmla="*/ 3048000 w 3238500"/>
              <a:gd name="connsiteY50" fmla="*/ 2415405 h 2821805"/>
              <a:gd name="connisteX51" fmla="*/ 3098800 w 3238500"/>
              <a:gd name="connsiteY51" fmla="*/ 2491605 h 2821805"/>
              <a:gd name="connisteX52" fmla="*/ 3149600 w 3238500"/>
              <a:gd name="connsiteY52" fmla="*/ 2580505 h 2821805"/>
              <a:gd name="connisteX53" fmla="*/ 3175000 w 3238500"/>
              <a:gd name="connsiteY53" fmla="*/ 2669405 h 2821805"/>
              <a:gd name="connisteX54" fmla="*/ 3200400 w 3238500"/>
              <a:gd name="connsiteY54" fmla="*/ 2745605 h 2821805"/>
              <a:gd name="connisteX55" fmla="*/ 3238500 w 3238500"/>
              <a:gd name="connsiteY55" fmla="*/ 2821805 h 2821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</a:cxnLst>
            <a:rect l="l" t="t" r="r" b="b"/>
            <a:pathLst>
              <a:path w="3238500" h="2821806">
                <a:moveTo>
                  <a:pt x="0" y="2406"/>
                </a:moveTo>
                <a:cubicBezTo>
                  <a:pt x="13970" y="1771"/>
                  <a:pt x="45720" y="-2674"/>
                  <a:pt x="76200" y="2406"/>
                </a:cubicBezTo>
                <a:cubicBezTo>
                  <a:pt x="106680" y="7486"/>
                  <a:pt x="121920" y="15106"/>
                  <a:pt x="152400" y="27806"/>
                </a:cubicBezTo>
                <a:cubicBezTo>
                  <a:pt x="182880" y="40506"/>
                  <a:pt x="198120" y="48126"/>
                  <a:pt x="228600" y="65906"/>
                </a:cubicBezTo>
                <a:cubicBezTo>
                  <a:pt x="259080" y="83686"/>
                  <a:pt x="271780" y="88766"/>
                  <a:pt x="304800" y="116706"/>
                </a:cubicBezTo>
                <a:cubicBezTo>
                  <a:pt x="337820" y="144646"/>
                  <a:pt x="365760" y="172586"/>
                  <a:pt x="393700" y="205606"/>
                </a:cubicBezTo>
                <a:cubicBezTo>
                  <a:pt x="421640" y="238626"/>
                  <a:pt x="424180" y="251326"/>
                  <a:pt x="444500" y="281806"/>
                </a:cubicBezTo>
                <a:cubicBezTo>
                  <a:pt x="464820" y="312286"/>
                  <a:pt x="477520" y="327526"/>
                  <a:pt x="495300" y="358006"/>
                </a:cubicBezTo>
                <a:cubicBezTo>
                  <a:pt x="513080" y="388486"/>
                  <a:pt x="518160" y="403726"/>
                  <a:pt x="533400" y="434206"/>
                </a:cubicBezTo>
                <a:cubicBezTo>
                  <a:pt x="548640" y="464686"/>
                  <a:pt x="556260" y="477386"/>
                  <a:pt x="571500" y="510406"/>
                </a:cubicBezTo>
                <a:cubicBezTo>
                  <a:pt x="586740" y="543426"/>
                  <a:pt x="599440" y="566286"/>
                  <a:pt x="609600" y="599306"/>
                </a:cubicBezTo>
                <a:cubicBezTo>
                  <a:pt x="619760" y="632326"/>
                  <a:pt x="614680" y="645026"/>
                  <a:pt x="622300" y="675506"/>
                </a:cubicBezTo>
                <a:cubicBezTo>
                  <a:pt x="629920" y="705986"/>
                  <a:pt x="632460" y="721226"/>
                  <a:pt x="647700" y="751706"/>
                </a:cubicBezTo>
                <a:cubicBezTo>
                  <a:pt x="662940" y="782186"/>
                  <a:pt x="680720" y="794886"/>
                  <a:pt x="698500" y="827906"/>
                </a:cubicBezTo>
                <a:cubicBezTo>
                  <a:pt x="716280" y="860926"/>
                  <a:pt x="721360" y="883786"/>
                  <a:pt x="736600" y="916806"/>
                </a:cubicBezTo>
                <a:cubicBezTo>
                  <a:pt x="751840" y="949826"/>
                  <a:pt x="754380" y="962526"/>
                  <a:pt x="774700" y="993006"/>
                </a:cubicBezTo>
                <a:cubicBezTo>
                  <a:pt x="795020" y="1023486"/>
                  <a:pt x="815340" y="1038726"/>
                  <a:pt x="838200" y="1069206"/>
                </a:cubicBezTo>
                <a:cubicBezTo>
                  <a:pt x="861060" y="1099686"/>
                  <a:pt x="863600" y="1120006"/>
                  <a:pt x="889000" y="1145406"/>
                </a:cubicBezTo>
                <a:cubicBezTo>
                  <a:pt x="914400" y="1170806"/>
                  <a:pt x="934720" y="1183506"/>
                  <a:pt x="965200" y="1196206"/>
                </a:cubicBezTo>
                <a:cubicBezTo>
                  <a:pt x="995680" y="1208906"/>
                  <a:pt x="1010920" y="1203826"/>
                  <a:pt x="1041400" y="1208906"/>
                </a:cubicBezTo>
                <a:cubicBezTo>
                  <a:pt x="1071880" y="1213986"/>
                  <a:pt x="1087120" y="1219066"/>
                  <a:pt x="1117600" y="1221606"/>
                </a:cubicBezTo>
                <a:cubicBezTo>
                  <a:pt x="1148080" y="1224146"/>
                  <a:pt x="1163320" y="1236846"/>
                  <a:pt x="1193800" y="1221606"/>
                </a:cubicBezTo>
                <a:cubicBezTo>
                  <a:pt x="1224280" y="1206366"/>
                  <a:pt x="1247140" y="1175886"/>
                  <a:pt x="1270000" y="1145406"/>
                </a:cubicBezTo>
                <a:cubicBezTo>
                  <a:pt x="1292860" y="1114926"/>
                  <a:pt x="1285240" y="1097146"/>
                  <a:pt x="1308100" y="1069206"/>
                </a:cubicBezTo>
                <a:cubicBezTo>
                  <a:pt x="1330960" y="1041266"/>
                  <a:pt x="1353820" y="1026026"/>
                  <a:pt x="1384300" y="1005706"/>
                </a:cubicBezTo>
                <a:cubicBezTo>
                  <a:pt x="1414780" y="985386"/>
                  <a:pt x="1430020" y="975226"/>
                  <a:pt x="1460500" y="967606"/>
                </a:cubicBezTo>
                <a:cubicBezTo>
                  <a:pt x="1490980" y="959986"/>
                  <a:pt x="1501140" y="965066"/>
                  <a:pt x="1536700" y="967606"/>
                </a:cubicBezTo>
                <a:cubicBezTo>
                  <a:pt x="1572260" y="970146"/>
                  <a:pt x="1600200" y="975226"/>
                  <a:pt x="1638300" y="980306"/>
                </a:cubicBezTo>
                <a:cubicBezTo>
                  <a:pt x="1676400" y="985386"/>
                  <a:pt x="1694180" y="985386"/>
                  <a:pt x="1727200" y="993006"/>
                </a:cubicBezTo>
                <a:cubicBezTo>
                  <a:pt x="1760220" y="1000626"/>
                  <a:pt x="1772920" y="1010786"/>
                  <a:pt x="1803400" y="1018406"/>
                </a:cubicBezTo>
                <a:cubicBezTo>
                  <a:pt x="1833880" y="1026026"/>
                  <a:pt x="1849120" y="1023486"/>
                  <a:pt x="1879600" y="1031106"/>
                </a:cubicBezTo>
                <a:cubicBezTo>
                  <a:pt x="1910080" y="1038726"/>
                  <a:pt x="1925320" y="1043806"/>
                  <a:pt x="1955800" y="1056506"/>
                </a:cubicBezTo>
                <a:cubicBezTo>
                  <a:pt x="1986280" y="1069206"/>
                  <a:pt x="2001520" y="1079366"/>
                  <a:pt x="2032000" y="1094606"/>
                </a:cubicBezTo>
                <a:cubicBezTo>
                  <a:pt x="2062480" y="1109846"/>
                  <a:pt x="2077720" y="1112386"/>
                  <a:pt x="2108200" y="1132706"/>
                </a:cubicBezTo>
                <a:cubicBezTo>
                  <a:pt x="2138680" y="1153026"/>
                  <a:pt x="2153920" y="1168266"/>
                  <a:pt x="2184400" y="1196206"/>
                </a:cubicBezTo>
                <a:cubicBezTo>
                  <a:pt x="2214880" y="1224146"/>
                  <a:pt x="2232660" y="1241926"/>
                  <a:pt x="2260600" y="1272406"/>
                </a:cubicBezTo>
                <a:cubicBezTo>
                  <a:pt x="2288540" y="1302886"/>
                  <a:pt x="2301240" y="1318126"/>
                  <a:pt x="2324100" y="1348606"/>
                </a:cubicBezTo>
                <a:cubicBezTo>
                  <a:pt x="2346960" y="1379086"/>
                  <a:pt x="2357120" y="1394326"/>
                  <a:pt x="2374900" y="1424806"/>
                </a:cubicBezTo>
                <a:cubicBezTo>
                  <a:pt x="2392680" y="1455286"/>
                  <a:pt x="2397760" y="1470526"/>
                  <a:pt x="2413000" y="1501006"/>
                </a:cubicBezTo>
                <a:cubicBezTo>
                  <a:pt x="2428240" y="1531486"/>
                  <a:pt x="2438400" y="1546726"/>
                  <a:pt x="2451100" y="1577206"/>
                </a:cubicBezTo>
                <a:cubicBezTo>
                  <a:pt x="2463800" y="1607686"/>
                  <a:pt x="2461260" y="1622926"/>
                  <a:pt x="2476500" y="1653406"/>
                </a:cubicBezTo>
                <a:cubicBezTo>
                  <a:pt x="2491740" y="1683886"/>
                  <a:pt x="2509520" y="1699126"/>
                  <a:pt x="2527300" y="1729606"/>
                </a:cubicBezTo>
                <a:cubicBezTo>
                  <a:pt x="2545080" y="1760086"/>
                  <a:pt x="2545080" y="1775326"/>
                  <a:pt x="2565400" y="1805806"/>
                </a:cubicBezTo>
                <a:cubicBezTo>
                  <a:pt x="2585720" y="1836286"/>
                  <a:pt x="2606040" y="1851526"/>
                  <a:pt x="2628900" y="1882006"/>
                </a:cubicBezTo>
                <a:cubicBezTo>
                  <a:pt x="2651760" y="1912486"/>
                  <a:pt x="2656840" y="1927726"/>
                  <a:pt x="2679700" y="1958206"/>
                </a:cubicBezTo>
                <a:cubicBezTo>
                  <a:pt x="2702560" y="1988686"/>
                  <a:pt x="2715260" y="2006466"/>
                  <a:pt x="2743200" y="2034406"/>
                </a:cubicBezTo>
                <a:cubicBezTo>
                  <a:pt x="2771140" y="2062346"/>
                  <a:pt x="2794000" y="2069966"/>
                  <a:pt x="2819400" y="2097906"/>
                </a:cubicBezTo>
                <a:cubicBezTo>
                  <a:pt x="2844800" y="2125846"/>
                  <a:pt x="2849880" y="2143626"/>
                  <a:pt x="2870200" y="2174106"/>
                </a:cubicBezTo>
                <a:cubicBezTo>
                  <a:pt x="2890520" y="2204586"/>
                  <a:pt x="2898140" y="2217286"/>
                  <a:pt x="2921000" y="2250306"/>
                </a:cubicBezTo>
                <a:cubicBezTo>
                  <a:pt x="2943860" y="2283326"/>
                  <a:pt x="2959100" y="2306186"/>
                  <a:pt x="2984500" y="2339206"/>
                </a:cubicBezTo>
                <a:cubicBezTo>
                  <a:pt x="3009900" y="2372226"/>
                  <a:pt x="3025140" y="2384926"/>
                  <a:pt x="3048000" y="2415406"/>
                </a:cubicBezTo>
                <a:cubicBezTo>
                  <a:pt x="3070860" y="2445886"/>
                  <a:pt x="3078480" y="2458586"/>
                  <a:pt x="3098800" y="2491606"/>
                </a:cubicBezTo>
                <a:cubicBezTo>
                  <a:pt x="3119120" y="2524626"/>
                  <a:pt x="3134360" y="2544946"/>
                  <a:pt x="3149600" y="2580506"/>
                </a:cubicBezTo>
                <a:cubicBezTo>
                  <a:pt x="3164840" y="2616066"/>
                  <a:pt x="3164840" y="2636386"/>
                  <a:pt x="3175000" y="2669406"/>
                </a:cubicBezTo>
                <a:cubicBezTo>
                  <a:pt x="3185160" y="2702426"/>
                  <a:pt x="3187700" y="2715126"/>
                  <a:pt x="3200400" y="2745606"/>
                </a:cubicBezTo>
                <a:cubicBezTo>
                  <a:pt x="3213100" y="2776086"/>
                  <a:pt x="3231515" y="2807836"/>
                  <a:pt x="3238500" y="2821806"/>
                </a:cubicBezTo>
              </a:path>
            </a:pathLst>
          </a:custGeom>
          <a:noFill/>
          <a:ln w="73025" cap="rnd">
            <a:solidFill>
              <a:srgbClr val="FFDB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>
            <a:off x="7861935" y="3568700"/>
            <a:ext cx="662940" cy="2527300"/>
          </a:xfrm>
          <a:custGeom>
            <a:avLst/>
            <a:gdLst>
              <a:gd name="connisteX0" fmla="*/ 458328 w 662823"/>
              <a:gd name="connsiteY0" fmla="*/ 0 h 2527300"/>
              <a:gd name="connisteX1" fmla="*/ 534528 w 662823"/>
              <a:gd name="connsiteY1" fmla="*/ 12700 h 2527300"/>
              <a:gd name="connisteX2" fmla="*/ 610728 w 662823"/>
              <a:gd name="connsiteY2" fmla="*/ 63500 h 2527300"/>
              <a:gd name="connisteX3" fmla="*/ 661528 w 662823"/>
              <a:gd name="connsiteY3" fmla="*/ 139700 h 2527300"/>
              <a:gd name="connisteX4" fmla="*/ 636128 w 662823"/>
              <a:gd name="connsiteY4" fmla="*/ 215900 h 2527300"/>
              <a:gd name="connisteX5" fmla="*/ 559928 w 662823"/>
              <a:gd name="connsiteY5" fmla="*/ 241300 h 2527300"/>
              <a:gd name="connisteX6" fmla="*/ 483728 w 662823"/>
              <a:gd name="connsiteY6" fmla="*/ 266700 h 2527300"/>
              <a:gd name="connisteX7" fmla="*/ 407528 w 662823"/>
              <a:gd name="connsiteY7" fmla="*/ 304800 h 2527300"/>
              <a:gd name="connisteX8" fmla="*/ 331328 w 662823"/>
              <a:gd name="connsiteY8" fmla="*/ 342900 h 2527300"/>
              <a:gd name="connisteX9" fmla="*/ 267828 w 662823"/>
              <a:gd name="connsiteY9" fmla="*/ 419100 h 2527300"/>
              <a:gd name="connisteX10" fmla="*/ 204328 w 662823"/>
              <a:gd name="connsiteY10" fmla="*/ 495300 h 2527300"/>
              <a:gd name="connisteX11" fmla="*/ 140828 w 662823"/>
              <a:gd name="connsiteY11" fmla="*/ 571500 h 2527300"/>
              <a:gd name="connisteX12" fmla="*/ 115428 w 662823"/>
              <a:gd name="connsiteY12" fmla="*/ 647700 h 2527300"/>
              <a:gd name="connisteX13" fmla="*/ 90028 w 662823"/>
              <a:gd name="connsiteY13" fmla="*/ 723900 h 2527300"/>
              <a:gd name="connisteX14" fmla="*/ 64628 w 662823"/>
              <a:gd name="connsiteY14" fmla="*/ 800100 h 2527300"/>
              <a:gd name="connisteX15" fmla="*/ 39228 w 662823"/>
              <a:gd name="connsiteY15" fmla="*/ 914400 h 2527300"/>
              <a:gd name="connisteX16" fmla="*/ 26528 w 662823"/>
              <a:gd name="connsiteY16" fmla="*/ 990600 h 2527300"/>
              <a:gd name="connisteX17" fmla="*/ 13828 w 662823"/>
              <a:gd name="connsiteY17" fmla="*/ 1066800 h 2527300"/>
              <a:gd name="connisteX18" fmla="*/ 1128 w 662823"/>
              <a:gd name="connsiteY18" fmla="*/ 1155700 h 2527300"/>
              <a:gd name="connisteX19" fmla="*/ 1128 w 662823"/>
              <a:gd name="connsiteY19" fmla="*/ 1244600 h 2527300"/>
              <a:gd name="connisteX20" fmla="*/ 1128 w 662823"/>
              <a:gd name="connsiteY20" fmla="*/ 1320800 h 2527300"/>
              <a:gd name="connisteX21" fmla="*/ 1128 w 662823"/>
              <a:gd name="connsiteY21" fmla="*/ 1409700 h 2527300"/>
              <a:gd name="connisteX22" fmla="*/ 1128 w 662823"/>
              <a:gd name="connsiteY22" fmla="*/ 1511300 h 2527300"/>
              <a:gd name="connisteX23" fmla="*/ 1128 w 662823"/>
              <a:gd name="connsiteY23" fmla="*/ 1587500 h 2527300"/>
              <a:gd name="connisteX24" fmla="*/ 1128 w 662823"/>
              <a:gd name="connsiteY24" fmla="*/ 1663700 h 2527300"/>
              <a:gd name="connisteX25" fmla="*/ 13828 w 662823"/>
              <a:gd name="connsiteY25" fmla="*/ 1752600 h 2527300"/>
              <a:gd name="connisteX26" fmla="*/ 39228 w 662823"/>
              <a:gd name="connsiteY26" fmla="*/ 1828800 h 2527300"/>
              <a:gd name="connisteX27" fmla="*/ 51928 w 662823"/>
              <a:gd name="connsiteY27" fmla="*/ 1905000 h 2527300"/>
              <a:gd name="connisteX28" fmla="*/ 77328 w 662823"/>
              <a:gd name="connsiteY28" fmla="*/ 1981200 h 2527300"/>
              <a:gd name="connisteX29" fmla="*/ 102728 w 662823"/>
              <a:gd name="connsiteY29" fmla="*/ 2070100 h 2527300"/>
              <a:gd name="connisteX30" fmla="*/ 140828 w 662823"/>
              <a:gd name="connsiteY30" fmla="*/ 2146300 h 2527300"/>
              <a:gd name="connisteX31" fmla="*/ 191628 w 662823"/>
              <a:gd name="connsiteY31" fmla="*/ 2222500 h 2527300"/>
              <a:gd name="connisteX32" fmla="*/ 242428 w 662823"/>
              <a:gd name="connsiteY32" fmla="*/ 2298700 h 2527300"/>
              <a:gd name="connisteX33" fmla="*/ 318628 w 662823"/>
              <a:gd name="connsiteY33" fmla="*/ 2374900 h 2527300"/>
              <a:gd name="connisteX34" fmla="*/ 369428 w 662823"/>
              <a:gd name="connsiteY34" fmla="*/ 2451100 h 2527300"/>
              <a:gd name="connisteX35" fmla="*/ 394828 w 662823"/>
              <a:gd name="connsiteY35" fmla="*/ 2527300 h 25273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</a:cxnLst>
            <a:rect l="l" t="t" r="r" b="b"/>
            <a:pathLst>
              <a:path w="662823" h="2527300">
                <a:moveTo>
                  <a:pt x="458329" y="0"/>
                </a:moveTo>
                <a:cubicBezTo>
                  <a:pt x="472299" y="1270"/>
                  <a:pt x="504049" y="0"/>
                  <a:pt x="534529" y="12700"/>
                </a:cubicBezTo>
                <a:cubicBezTo>
                  <a:pt x="565009" y="25400"/>
                  <a:pt x="585329" y="38100"/>
                  <a:pt x="610729" y="63500"/>
                </a:cubicBezTo>
                <a:cubicBezTo>
                  <a:pt x="636129" y="88900"/>
                  <a:pt x="656449" y="109220"/>
                  <a:pt x="661529" y="139700"/>
                </a:cubicBezTo>
                <a:cubicBezTo>
                  <a:pt x="666609" y="170180"/>
                  <a:pt x="656449" y="195580"/>
                  <a:pt x="636129" y="215900"/>
                </a:cubicBezTo>
                <a:cubicBezTo>
                  <a:pt x="615809" y="236220"/>
                  <a:pt x="590409" y="231140"/>
                  <a:pt x="559929" y="241300"/>
                </a:cubicBezTo>
                <a:cubicBezTo>
                  <a:pt x="529449" y="251460"/>
                  <a:pt x="514209" y="254000"/>
                  <a:pt x="483729" y="266700"/>
                </a:cubicBezTo>
                <a:cubicBezTo>
                  <a:pt x="453249" y="279400"/>
                  <a:pt x="438009" y="289560"/>
                  <a:pt x="407529" y="304800"/>
                </a:cubicBezTo>
                <a:cubicBezTo>
                  <a:pt x="377049" y="320040"/>
                  <a:pt x="359269" y="320040"/>
                  <a:pt x="331329" y="342900"/>
                </a:cubicBezTo>
                <a:cubicBezTo>
                  <a:pt x="303389" y="365760"/>
                  <a:pt x="293229" y="388620"/>
                  <a:pt x="267829" y="419100"/>
                </a:cubicBezTo>
                <a:cubicBezTo>
                  <a:pt x="242429" y="449580"/>
                  <a:pt x="229729" y="464820"/>
                  <a:pt x="204329" y="495300"/>
                </a:cubicBezTo>
                <a:cubicBezTo>
                  <a:pt x="178929" y="525780"/>
                  <a:pt x="158609" y="541020"/>
                  <a:pt x="140829" y="571500"/>
                </a:cubicBezTo>
                <a:cubicBezTo>
                  <a:pt x="123049" y="601980"/>
                  <a:pt x="125589" y="617220"/>
                  <a:pt x="115429" y="647700"/>
                </a:cubicBezTo>
                <a:cubicBezTo>
                  <a:pt x="105269" y="678180"/>
                  <a:pt x="100189" y="693420"/>
                  <a:pt x="90029" y="723900"/>
                </a:cubicBezTo>
                <a:cubicBezTo>
                  <a:pt x="79869" y="754380"/>
                  <a:pt x="74789" y="762000"/>
                  <a:pt x="64629" y="800100"/>
                </a:cubicBezTo>
                <a:cubicBezTo>
                  <a:pt x="54469" y="838200"/>
                  <a:pt x="46849" y="876300"/>
                  <a:pt x="39229" y="914400"/>
                </a:cubicBezTo>
                <a:cubicBezTo>
                  <a:pt x="31609" y="952500"/>
                  <a:pt x="31609" y="960120"/>
                  <a:pt x="26529" y="990600"/>
                </a:cubicBezTo>
                <a:cubicBezTo>
                  <a:pt x="21449" y="1021080"/>
                  <a:pt x="18909" y="1033780"/>
                  <a:pt x="13829" y="1066800"/>
                </a:cubicBezTo>
                <a:cubicBezTo>
                  <a:pt x="8749" y="1099820"/>
                  <a:pt x="3669" y="1120140"/>
                  <a:pt x="1129" y="1155700"/>
                </a:cubicBezTo>
                <a:cubicBezTo>
                  <a:pt x="-1411" y="1191260"/>
                  <a:pt x="1129" y="1211580"/>
                  <a:pt x="1129" y="1244600"/>
                </a:cubicBezTo>
                <a:cubicBezTo>
                  <a:pt x="1129" y="1277620"/>
                  <a:pt x="1129" y="1287780"/>
                  <a:pt x="1129" y="1320800"/>
                </a:cubicBezTo>
                <a:cubicBezTo>
                  <a:pt x="1129" y="1353820"/>
                  <a:pt x="1129" y="1371600"/>
                  <a:pt x="1129" y="1409700"/>
                </a:cubicBezTo>
                <a:cubicBezTo>
                  <a:pt x="1129" y="1447800"/>
                  <a:pt x="1129" y="1475740"/>
                  <a:pt x="1129" y="1511300"/>
                </a:cubicBezTo>
                <a:cubicBezTo>
                  <a:pt x="1129" y="1546860"/>
                  <a:pt x="1129" y="1557020"/>
                  <a:pt x="1129" y="1587500"/>
                </a:cubicBezTo>
                <a:cubicBezTo>
                  <a:pt x="1129" y="1617980"/>
                  <a:pt x="-1411" y="1630680"/>
                  <a:pt x="1129" y="1663700"/>
                </a:cubicBezTo>
                <a:cubicBezTo>
                  <a:pt x="3669" y="1696720"/>
                  <a:pt x="6209" y="1719580"/>
                  <a:pt x="13829" y="1752600"/>
                </a:cubicBezTo>
                <a:cubicBezTo>
                  <a:pt x="21449" y="1785620"/>
                  <a:pt x="31609" y="1798320"/>
                  <a:pt x="39229" y="1828800"/>
                </a:cubicBezTo>
                <a:cubicBezTo>
                  <a:pt x="46849" y="1859280"/>
                  <a:pt x="44309" y="1874520"/>
                  <a:pt x="51929" y="1905000"/>
                </a:cubicBezTo>
                <a:cubicBezTo>
                  <a:pt x="59549" y="1935480"/>
                  <a:pt x="67169" y="1948180"/>
                  <a:pt x="77329" y="1981200"/>
                </a:cubicBezTo>
                <a:cubicBezTo>
                  <a:pt x="87489" y="2014220"/>
                  <a:pt x="90029" y="2037080"/>
                  <a:pt x="102729" y="2070100"/>
                </a:cubicBezTo>
                <a:cubicBezTo>
                  <a:pt x="115429" y="2103120"/>
                  <a:pt x="123049" y="2115820"/>
                  <a:pt x="140829" y="2146300"/>
                </a:cubicBezTo>
                <a:cubicBezTo>
                  <a:pt x="158609" y="2176780"/>
                  <a:pt x="171309" y="2192020"/>
                  <a:pt x="191629" y="2222500"/>
                </a:cubicBezTo>
                <a:cubicBezTo>
                  <a:pt x="211949" y="2252980"/>
                  <a:pt x="217029" y="2268220"/>
                  <a:pt x="242429" y="2298700"/>
                </a:cubicBezTo>
                <a:cubicBezTo>
                  <a:pt x="267829" y="2329180"/>
                  <a:pt x="293229" y="2344420"/>
                  <a:pt x="318629" y="2374900"/>
                </a:cubicBezTo>
                <a:cubicBezTo>
                  <a:pt x="344029" y="2405380"/>
                  <a:pt x="354189" y="2420620"/>
                  <a:pt x="369429" y="2451100"/>
                </a:cubicBezTo>
                <a:cubicBezTo>
                  <a:pt x="384669" y="2481580"/>
                  <a:pt x="391019" y="2513330"/>
                  <a:pt x="394829" y="2527300"/>
                </a:cubicBezTo>
              </a:path>
            </a:pathLst>
          </a:custGeom>
          <a:noFill/>
          <a:ln w="73025" cap="rnd">
            <a:solidFill>
              <a:srgbClr val="FFDB7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 rot="21420000">
            <a:off x="1726565" y="5401945"/>
            <a:ext cx="2044700" cy="426720"/>
          </a:xfrm>
          <a:prstGeom prst="roundRect">
            <a:avLst>
              <a:gd name="adj" fmla="val 50000"/>
            </a:avLst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 rot="21420000">
            <a:off x="2042852" y="5428585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汇报人：</a:t>
            </a:r>
            <a:r>
              <a:rPr lang="en-US" altLang="zh-CN" sz="20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BX</a:t>
            </a:r>
            <a:endParaRPr lang="zh-CN" altLang="en-US" sz="2000" dirty="0">
              <a:solidFill>
                <a:srgbClr val="4F3E37"/>
              </a:solidFill>
              <a:latin typeface="字制区喜脉体" panose="02000603000000000000" charset="-122"/>
              <a:ea typeface="字制区喜脉体" panose="02000603000000000000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 rot="21420000">
            <a:off x="1042403" y="922225"/>
            <a:ext cx="4518291" cy="277495"/>
            <a:chOff x="1659" y="1684"/>
            <a:chExt cx="7115" cy="437"/>
          </a:xfrm>
        </p:grpSpPr>
        <p:sp>
          <p:nvSpPr>
            <p:cNvPr id="225" name="文本框 224"/>
            <p:cNvSpPr txBox="1"/>
            <p:nvPr/>
          </p:nvSpPr>
          <p:spPr>
            <a:xfrm>
              <a:off x="1659" y="1685"/>
              <a:ext cx="291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z="1200" dirty="0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endParaRP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3074" y="1684"/>
              <a:ext cx="2068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4F3E37"/>
                  </a:solidFill>
                  <a:latin typeface="TsangerShuYuanT W05" panose="02020400000000000000" charset="-122"/>
                  <a:ea typeface="TsangerShuYuanT W05" panose="02020400000000000000" charset="-122"/>
                  <a:cs typeface="汉仪君黑-45简" panose="020B0604020202020204" charset="-122"/>
                  <a:sym typeface="汉仪君黑-45简" panose="020B0604020202020204" charset="-122"/>
                </a:rPr>
                <a:t>2025</a:t>
              </a:r>
              <a:r>
                <a:rPr lang="zh-CN" altLang="en-US" sz="1200" dirty="0">
                  <a:solidFill>
                    <a:srgbClr val="4F3E37"/>
                  </a:solidFill>
                  <a:latin typeface="TsangerShuYuanT W05" panose="02020400000000000000" charset="-122"/>
                  <a:ea typeface="TsangerShuYuanT W05" panose="02020400000000000000" charset="-122"/>
                  <a:cs typeface="汉仪君黑-45简" panose="020B0604020202020204" charset="-122"/>
                  <a:sym typeface="汉仪君黑-45简" panose="020B0604020202020204" charset="-122"/>
                </a:rPr>
                <a:t>年寒假培训</a:t>
              </a:r>
              <a:endParaRPr lang="en-US" altLang="zh-CN" sz="1200" dirty="0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endParaRPr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6160" y="1685"/>
              <a:ext cx="291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z="1200" dirty="0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endParaRP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8483" y="1685"/>
              <a:ext cx="291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zh-CN" sz="1200" dirty="0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5400000">
            <a:off x="897255" y="4221480"/>
            <a:ext cx="1739265" cy="35337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741" h="5565">
                <a:moveTo>
                  <a:pt x="0" y="5565"/>
                </a:moveTo>
                <a:cubicBezTo>
                  <a:pt x="-68" y="2857"/>
                  <a:pt x="1601" y="342"/>
                  <a:pt x="2739" y="0"/>
                </a:cubicBezTo>
                <a:lnTo>
                  <a:pt x="2739" y="5565"/>
                </a:lnTo>
                <a:lnTo>
                  <a:pt x="0" y="556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D54A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4080000">
            <a:off x="8112760" y="1624965"/>
            <a:ext cx="4185285" cy="768604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593" h="12110">
                <a:moveTo>
                  <a:pt x="0" y="6058"/>
                </a:moveTo>
                <a:cubicBezTo>
                  <a:pt x="-59" y="2658"/>
                  <a:pt x="1702" y="-83"/>
                  <a:pt x="3426" y="0"/>
                </a:cubicBezTo>
                <a:cubicBezTo>
                  <a:pt x="4868" y="-131"/>
                  <a:pt x="6211" y="1906"/>
                  <a:pt x="6591" y="3741"/>
                </a:cubicBezTo>
                <a:lnTo>
                  <a:pt x="3212" y="12104"/>
                </a:lnTo>
                <a:cubicBezTo>
                  <a:pt x="1453" y="12050"/>
                  <a:pt x="-68" y="8998"/>
                  <a:pt x="0" y="6058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D54A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86740" y="471170"/>
            <a:ext cx="11058525" cy="5873750"/>
          </a:xfrm>
          <a:prstGeom prst="rect">
            <a:avLst/>
          </a:prstGeom>
          <a:solidFill>
            <a:srgbClr val="F5F7F9"/>
          </a:solidFill>
          <a:ln w="73025" cap="rnd">
            <a:noFill/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21120000">
            <a:off x="-405765" y="-461645"/>
            <a:ext cx="5151120" cy="2359660"/>
          </a:xfrm>
          <a:custGeom>
            <a:avLst/>
            <a:gdLst>
              <a:gd name="adj1" fmla="val -10892"/>
              <a:gd name="adj2" fmla="val 72466"/>
              <a:gd name="dxPos" fmla="*/ w adj1 100000"/>
              <a:gd name="dyPos" fmla="*/ h adj2 100000"/>
              <a:gd name="absadj1" fmla="abs adj1"/>
              <a:gd name="absadj2" fmla="abs adj2"/>
              <a:gd name="inXrange" fmla="+- 50000 0 absadj1"/>
              <a:gd name="inYrange" fmla="+- 50000 0 absadj2"/>
              <a:gd name="xPos" fmla="+- hc dxPos 0"/>
              <a:gd name="yPos" fmla="+- vc dyPos 0"/>
              <a:gd name="dx" fmla="+- xPos 0 hc"/>
              <a:gd name="dy" fmla="+- yPos 0 vc"/>
              <a:gd name="dq" fmla="*/ dxPos h w"/>
              <a:gd name="ady" fmla="abs dyPos"/>
              <a:gd name="adq" fmla="abs dq"/>
              <a:gd name="dz" fmla="+- ady 0 adq"/>
              <a:gd name="xg1" fmla="?: dxPos 7 2"/>
              <a:gd name="xg2" fmla="?: dxPos 10 5"/>
              <a:gd name="x1" fmla="*/ w xg1 12"/>
              <a:gd name="x2" fmla="*/ w xg2 12"/>
              <a:gd name="yg1" fmla="?: dyPos 7 2"/>
              <a:gd name="yg2" fmla="?: dyPos 10 5"/>
              <a:gd name="y1" fmla="*/ h yg1 12"/>
              <a:gd name="y2" fmla="*/ h yg2 12"/>
              <a:gd name="t1" fmla="?: dxPos l xPos"/>
              <a:gd name="xl" fmla="?: dz l t1"/>
              <a:gd name="xl1" fmla="?: inXrange l xl"/>
              <a:gd name="t2" fmla="?: dyPos x1 xPos"/>
              <a:gd name="xt" fmla="?: dz t2 x1"/>
              <a:gd name="t3" fmla="?: dxPos xPos r"/>
              <a:gd name="xr" fmla="?: dz r t3"/>
              <a:gd name="xr1" fmla="?: inXrange r xr"/>
              <a:gd name="t4" fmla="?: dyPos xPos x1"/>
              <a:gd name="xb" fmla="?: dz t4 x1"/>
              <a:gd name="t5" fmla="?: dxPos y1 yPos"/>
              <a:gd name="yl" fmla="?: dz y1 t5"/>
              <a:gd name="t6" fmla="?: dyPos t yPos"/>
              <a:gd name="yt" fmla="?: dz t6 t"/>
              <a:gd name="yt1" fmla="?: inYrange t yt"/>
              <a:gd name="t7" fmla="?: dxPos yPos y1"/>
              <a:gd name="yr" fmla="?: dz y1 t7"/>
              <a:gd name="t8" fmla="?: dyPos yPos b"/>
              <a:gd name="yb" fmla="?: dz t8 b"/>
              <a:gd name="yb1" fmla="?: inYrange b yb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  <a:cxn ang="cd4">
                <a:pos x="xPos" y="yPos"/>
              </a:cxn>
            </a:cxnLst>
            <a:rect l="l" t="t" r="r" b="b"/>
            <a:pathLst>
              <a:path w="9821" h="4912">
                <a:moveTo>
                  <a:pt x="9821" y="1206"/>
                </a:moveTo>
                <a:lnTo>
                  <a:pt x="9821" y="3919"/>
                </a:lnTo>
                <a:lnTo>
                  <a:pt x="4069" y="3919"/>
                </a:lnTo>
                <a:lnTo>
                  <a:pt x="3817" y="4912"/>
                </a:lnTo>
                <a:lnTo>
                  <a:pt x="1604" y="3919"/>
                </a:lnTo>
                <a:lnTo>
                  <a:pt x="412" y="3919"/>
                </a:lnTo>
                <a:lnTo>
                  <a:pt x="0" y="0"/>
                </a:lnTo>
                <a:lnTo>
                  <a:pt x="9821" y="1206"/>
                </a:lnTo>
                <a:close/>
              </a:path>
            </a:pathLst>
          </a:cu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4628515" y="6640195"/>
            <a:ext cx="7321550" cy="0"/>
          </a:xfrm>
          <a:prstGeom prst="line">
            <a:avLst/>
          </a:prstGeom>
          <a:ln w="63500" cap="rnd">
            <a:solidFill>
              <a:srgbClr val="FFDB7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1934190" y="2515870"/>
            <a:ext cx="0" cy="4042410"/>
          </a:xfrm>
          <a:prstGeom prst="line">
            <a:avLst/>
          </a:prstGeom>
          <a:ln w="63500" cap="rnd">
            <a:solidFill>
              <a:srgbClr val="FFDB7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21300000">
            <a:off x="206375" y="495935"/>
            <a:ext cx="3856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简单了解</a:t>
            </a:r>
          </a:p>
        </p:txBody>
      </p:sp>
      <p:sp>
        <p:nvSpPr>
          <p:cNvPr id="6" name="矩形 5"/>
          <p:cNvSpPr/>
          <p:nvPr/>
        </p:nvSpPr>
        <p:spPr>
          <a:xfrm>
            <a:off x="579755" y="4373245"/>
            <a:ext cx="11054715" cy="1979295"/>
          </a:xfrm>
          <a:prstGeom prst="rect">
            <a:avLst/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069642" y="1483322"/>
            <a:ext cx="8248015" cy="2295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0" i="0" dirty="0">
                <a:solidFill>
                  <a:srgbClr val="222222"/>
                </a:solidFill>
                <a:effectLst/>
                <a:ea typeface="+mj-ea"/>
              </a:rPr>
              <a:t>远程代码执行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ea typeface="+mj-ea"/>
              </a:rPr>
              <a:t>(RCE) 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ea typeface="+mj-ea"/>
              </a:rPr>
              <a:t>攻击是指攻击者可以在一个组织的计算机或网络上运行恶意代码。执行攻击者控制的代码的能力可用于各种目的，包括部署额外的恶意软件或窃取敏感数据。</a:t>
            </a:r>
            <a:endParaRPr lang="en-US" altLang="zh-CN" sz="1600" b="0" i="0" dirty="0">
              <a:solidFill>
                <a:srgbClr val="222222"/>
              </a:solidFill>
              <a:effectLst/>
              <a:ea typeface="+mj-ea"/>
            </a:endParaRPr>
          </a:p>
          <a:p>
            <a:r>
              <a:rPr lang="en-US" altLang="zh-CN" sz="1600" dirty="0">
                <a:ea typeface="+mj-ea"/>
              </a:rPr>
              <a:t>RCE </a:t>
            </a:r>
            <a:r>
              <a:rPr lang="zh-CN" altLang="en-US" sz="1600" dirty="0">
                <a:ea typeface="+mj-ea"/>
              </a:rPr>
              <a:t>是非常危险的漏洞，可能导致：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ea typeface="+mj-ea"/>
              </a:rPr>
              <a:t>数据泄露</a:t>
            </a:r>
            <a:r>
              <a:rPr lang="zh-CN" altLang="en-US" sz="1600" dirty="0">
                <a:ea typeface="+mj-ea"/>
              </a:rPr>
              <a:t>：访问或窃取敏感数据。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ea typeface="+mj-ea"/>
              </a:rPr>
              <a:t>服务中断</a:t>
            </a:r>
            <a:r>
              <a:rPr lang="zh-CN" altLang="en-US" sz="1600" dirty="0">
                <a:ea typeface="+mj-ea"/>
              </a:rPr>
              <a:t>：破坏系统功能或使其崩溃。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ea typeface="+mj-ea"/>
              </a:rPr>
              <a:t>植入后门</a:t>
            </a:r>
            <a:r>
              <a:rPr lang="zh-CN" altLang="en-US" sz="1600" dirty="0">
                <a:ea typeface="+mj-ea"/>
              </a:rPr>
              <a:t>：攻击者保持长期访问。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ea typeface="+mj-ea"/>
              </a:rPr>
              <a:t>扩展攻击</a:t>
            </a:r>
            <a:r>
              <a:rPr lang="zh-CN" altLang="en-US" sz="1600" dirty="0">
                <a:ea typeface="+mj-ea"/>
              </a:rPr>
              <a:t>：利用被攻破的系统进一步攻击其他目标。</a:t>
            </a:r>
          </a:p>
          <a:p>
            <a:pPr algn="ctr">
              <a:lnSpc>
                <a:spcPct val="150000"/>
              </a:lnSpc>
            </a:pPr>
            <a:endParaRPr lang="zh-CN" altLang="en-US" sz="1200" dirty="0">
              <a:solidFill>
                <a:schemeClr val="tx1"/>
              </a:solidFill>
              <a:latin typeface="+mj-ea"/>
              <a:ea typeface="+mj-ea"/>
              <a:cs typeface="阿里巴巴普惠体" panose="00020600040101010101" pitchFamily="18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34335" y="3174365"/>
            <a:ext cx="6331585" cy="3152140"/>
            <a:chOff x="7222" y="4374"/>
            <a:chExt cx="11232" cy="5592"/>
          </a:xfrm>
        </p:grpSpPr>
        <p:pic>
          <p:nvPicPr>
            <p:cNvPr id="2" name="图片 1" descr="&amp;pky98168394610&amp;"/>
            <p:cNvPicPr>
              <a:picLocks noChangeAspect="1"/>
            </p:cNvPicPr>
            <p:nvPr/>
          </p:nvPicPr>
          <p:blipFill>
            <a:blip r:embed="rId3">
              <a:lum bright="12000" contrast="-24000"/>
            </a:blip>
            <a:stretch>
              <a:fillRect/>
            </a:stretch>
          </p:blipFill>
          <p:spPr>
            <a:xfrm>
              <a:off x="13566" y="4374"/>
              <a:ext cx="4888" cy="5427"/>
            </a:xfrm>
            <a:prstGeom prst="rect">
              <a:avLst/>
            </a:prstGeom>
          </p:spPr>
        </p:pic>
        <p:pic>
          <p:nvPicPr>
            <p:cNvPr id="3" name="图片 2" descr="&amp;pky93168394615&amp;"/>
            <p:cNvPicPr>
              <a:picLocks noChangeAspect="1"/>
            </p:cNvPicPr>
            <p:nvPr/>
          </p:nvPicPr>
          <p:blipFill>
            <a:blip r:embed="rId4">
              <a:lum bright="6000" contrast="-18000"/>
            </a:blip>
            <a:stretch>
              <a:fillRect/>
            </a:stretch>
          </p:blipFill>
          <p:spPr>
            <a:xfrm>
              <a:off x="7222" y="4748"/>
              <a:ext cx="8522" cy="5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/>
        </p:nvSpPr>
        <p:spPr>
          <a:xfrm rot="5400000">
            <a:off x="897081" y="4221726"/>
            <a:ext cx="1739008" cy="353354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741" h="5565">
                <a:moveTo>
                  <a:pt x="0" y="5565"/>
                </a:moveTo>
                <a:cubicBezTo>
                  <a:pt x="-68" y="2857"/>
                  <a:pt x="1601" y="342"/>
                  <a:pt x="2739" y="0"/>
                </a:cubicBezTo>
                <a:lnTo>
                  <a:pt x="2739" y="5565"/>
                </a:lnTo>
                <a:lnTo>
                  <a:pt x="0" y="556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D54A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4080000">
            <a:off x="8112659" y="1625153"/>
            <a:ext cx="4185372" cy="768601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593" h="12110">
                <a:moveTo>
                  <a:pt x="0" y="6058"/>
                </a:moveTo>
                <a:cubicBezTo>
                  <a:pt x="-59" y="2658"/>
                  <a:pt x="1702" y="-83"/>
                  <a:pt x="3426" y="0"/>
                </a:cubicBezTo>
                <a:cubicBezTo>
                  <a:pt x="4868" y="-131"/>
                  <a:pt x="6211" y="1906"/>
                  <a:pt x="6591" y="3741"/>
                </a:cubicBezTo>
                <a:lnTo>
                  <a:pt x="3212" y="12104"/>
                </a:lnTo>
                <a:cubicBezTo>
                  <a:pt x="1453" y="12050"/>
                  <a:pt x="-68" y="8998"/>
                  <a:pt x="0" y="6058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D54A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图文框 43"/>
          <p:cNvSpPr/>
          <p:nvPr/>
        </p:nvSpPr>
        <p:spPr>
          <a:xfrm rot="21420000">
            <a:off x="349885" y="376555"/>
            <a:ext cx="11359515" cy="6088380"/>
          </a:xfrm>
          <a:prstGeom prst="frame">
            <a:avLst>
              <a:gd name="adj1" fmla="val 2485"/>
            </a:avLst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 rot="21360000">
            <a:off x="1224915" y="1804035"/>
            <a:ext cx="3951605" cy="4109085"/>
            <a:chOff x="1929" y="2841"/>
            <a:chExt cx="9922" cy="5051"/>
          </a:xfrm>
        </p:grpSpPr>
        <p:sp>
          <p:nvSpPr>
            <p:cNvPr id="50" name="任意多边形 49"/>
            <p:cNvSpPr/>
            <p:nvPr/>
          </p:nvSpPr>
          <p:spPr>
            <a:xfrm>
              <a:off x="2031" y="2980"/>
              <a:ext cx="9821" cy="4912"/>
            </a:xfrm>
            <a:custGeom>
              <a:avLst/>
              <a:gdLst>
                <a:gd name="adj1" fmla="val -10892"/>
                <a:gd name="adj2" fmla="val 72466"/>
                <a:gd name="dxPos" fmla="*/ w adj1 100000"/>
                <a:gd name="dyPos" fmla="*/ h adj2 100000"/>
                <a:gd name="absadj1" fmla="abs adj1"/>
                <a:gd name="absadj2" fmla="abs adj2"/>
                <a:gd name="inXrange" fmla="+- 50000 0 absadj1"/>
                <a:gd name="inYrange" fmla="+- 50000 0 absadj2"/>
                <a:gd name="xPos" fmla="+- hc dxPos 0"/>
                <a:gd name="yPos" fmla="+- vc dyPos 0"/>
                <a:gd name="dx" fmla="+- xPos 0 hc"/>
                <a:gd name="dy" fmla="+- yPos 0 vc"/>
                <a:gd name="dq" fmla="*/ dxPos h w"/>
                <a:gd name="ady" fmla="abs dyPos"/>
                <a:gd name="adq" fmla="abs dq"/>
                <a:gd name="dz" fmla="+- ady 0 adq"/>
                <a:gd name="xg1" fmla="?: dxPos 7 2"/>
                <a:gd name="xg2" fmla="?: dxPos 10 5"/>
                <a:gd name="x1" fmla="*/ w xg1 12"/>
                <a:gd name="x2" fmla="*/ w xg2 12"/>
                <a:gd name="yg1" fmla="?: dyPos 7 2"/>
                <a:gd name="yg2" fmla="?: dyPos 10 5"/>
                <a:gd name="y1" fmla="*/ h yg1 12"/>
                <a:gd name="y2" fmla="*/ h yg2 12"/>
                <a:gd name="t1" fmla="?: dxPos l xPos"/>
                <a:gd name="xl" fmla="?: dz l t1"/>
                <a:gd name="xl1" fmla="?: inXrange l xl"/>
                <a:gd name="t2" fmla="?: dyPos x1 xPos"/>
                <a:gd name="xt" fmla="?: dz t2 x1"/>
                <a:gd name="t3" fmla="?: dxPos xPos r"/>
                <a:gd name="xr" fmla="?: dz r t3"/>
                <a:gd name="xr1" fmla="?: inXrange r xr"/>
                <a:gd name="t4" fmla="?: dyPos xPos x1"/>
                <a:gd name="xb" fmla="?: dz t4 x1"/>
                <a:gd name="t5" fmla="?: dxPos y1 yPos"/>
                <a:gd name="yl" fmla="?: dz y1 t5"/>
                <a:gd name="t6" fmla="?: dyPos t yPos"/>
                <a:gd name="yt" fmla="?: dz t6 t"/>
                <a:gd name="yt1" fmla="?: inYrange t yt"/>
                <a:gd name="t7" fmla="?: dxPos yPos y1"/>
                <a:gd name="yr" fmla="?: dz y1 t7"/>
                <a:gd name="t8" fmla="?: dyPos yPos b"/>
                <a:gd name="yb" fmla="?: dz t8 b"/>
                <a:gd name="yb1" fmla="?: inYrange b yb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  <a:cxn ang="cd4">
                  <a:pos x="xPos" y="yPos"/>
                </a:cxn>
              </a:cxnLst>
              <a:rect l="l" t="t" r="r" b="b"/>
              <a:pathLst>
                <a:path w="9821" h="4912">
                  <a:moveTo>
                    <a:pt x="9821" y="1206"/>
                  </a:moveTo>
                  <a:lnTo>
                    <a:pt x="9821" y="3919"/>
                  </a:lnTo>
                  <a:lnTo>
                    <a:pt x="4069" y="3919"/>
                  </a:lnTo>
                  <a:lnTo>
                    <a:pt x="3817" y="4912"/>
                  </a:lnTo>
                  <a:lnTo>
                    <a:pt x="1604" y="3919"/>
                  </a:lnTo>
                  <a:lnTo>
                    <a:pt x="412" y="3919"/>
                  </a:lnTo>
                  <a:lnTo>
                    <a:pt x="0" y="0"/>
                  </a:lnTo>
                  <a:lnTo>
                    <a:pt x="9821" y="1206"/>
                  </a:lnTo>
                  <a:close/>
                </a:path>
              </a:pathLst>
            </a:custGeom>
            <a:solidFill>
              <a:srgbClr val="FFDB7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929" y="2841"/>
              <a:ext cx="9821" cy="4912"/>
            </a:xfrm>
            <a:custGeom>
              <a:avLst/>
              <a:gdLst>
                <a:gd name="adj1" fmla="val -10892"/>
                <a:gd name="adj2" fmla="val 72466"/>
                <a:gd name="dxPos" fmla="*/ w adj1 100000"/>
                <a:gd name="dyPos" fmla="*/ h adj2 100000"/>
                <a:gd name="absadj1" fmla="abs adj1"/>
                <a:gd name="absadj2" fmla="abs adj2"/>
                <a:gd name="inXrange" fmla="+- 50000 0 absadj1"/>
                <a:gd name="inYrange" fmla="+- 50000 0 absadj2"/>
                <a:gd name="xPos" fmla="+- hc dxPos 0"/>
                <a:gd name="yPos" fmla="+- vc dyPos 0"/>
                <a:gd name="dx" fmla="+- xPos 0 hc"/>
                <a:gd name="dy" fmla="+- yPos 0 vc"/>
                <a:gd name="dq" fmla="*/ dxPos h w"/>
                <a:gd name="ady" fmla="abs dyPos"/>
                <a:gd name="adq" fmla="abs dq"/>
                <a:gd name="dz" fmla="+- ady 0 adq"/>
                <a:gd name="xg1" fmla="?: dxPos 7 2"/>
                <a:gd name="xg2" fmla="?: dxPos 10 5"/>
                <a:gd name="x1" fmla="*/ w xg1 12"/>
                <a:gd name="x2" fmla="*/ w xg2 12"/>
                <a:gd name="yg1" fmla="?: dyPos 7 2"/>
                <a:gd name="yg2" fmla="?: dyPos 10 5"/>
                <a:gd name="y1" fmla="*/ h yg1 12"/>
                <a:gd name="y2" fmla="*/ h yg2 12"/>
                <a:gd name="t1" fmla="?: dxPos l xPos"/>
                <a:gd name="xl" fmla="?: dz l t1"/>
                <a:gd name="xl1" fmla="?: inXrange l xl"/>
                <a:gd name="t2" fmla="?: dyPos x1 xPos"/>
                <a:gd name="xt" fmla="?: dz t2 x1"/>
                <a:gd name="t3" fmla="?: dxPos xPos r"/>
                <a:gd name="xr" fmla="?: dz r t3"/>
                <a:gd name="xr1" fmla="?: inXrange r xr"/>
                <a:gd name="t4" fmla="?: dyPos xPos x1"/>
                <a:gd name="xb" fmla="?: dz t4 x1"/>
                <a:gd name="t5" fmla="?: dxPos y1 yPos"/>
                <a:gd name="yl" fmla="?: dz y1 t5"/>
                <a:gd name="t6" fmla="?: dyPos t yPos"/>
                <a:gd name="yt" fmla="?: dz t6 t"/>
                <a:gd name="yt1" fmla="?: inYrange t yt"/>
                <a:gd name="t7" fmla="?: dxPos yPos y1"/>
                <a:gd name="yr" fmla="?: dz y1 t7"/>
                <a:gd name="t8" fmla="?: dyPos yPos b"/>
                <a:gd name="yb" fmla="?: dz t8 b"/>
                <a:gd name="yb1" fmla="?: inYrange b yb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  <a:cxn ang="cd4">
                  <a:pos x="xPos" y="yPos"/>
                </a:cxn>
              </a:cxnLst>
              <a:rect l="l" t="t" r="r" b="b"/>
              <a:pathLst>
                <a:path w="9821" h="4912">
                  <a:moveTo>
                    <a:pt x="9821" y="1206"/>
                  </a:moveTo>
                  <a:lnTo>
                    <a:pt x="9821" y="3919"/>
                  </a:lnTo>
                  <a:lnTo>
                    <a:pt x="4069" y="3919"/>
                  </a:lnTo>
                  <a:lnTo>
                    <a:pt x="3817" y="4912"/>
                  </a:lnTo>
                  <a:lnTo>
                    <a:pt x="1604" y="3919"/>
                  </a:lnTo>
                  <a:lnTo>
                    <a:pt x="412" y="3919"/>
                  </a:lnTo>
                  <a:lnTo>
                    <a:pt x="0" y="0"/>
                  </a:lnTo>
                  <a:lnTo>
                    <a:pt x="9821" y="1206"/>
                  </a:lnTo>
                  <a:close/>
                </a:path>
              </a:pathLst>
            </a:custGeom>
            <a:solidFill>
              <a:srgbClr val="FFDB70"/>
            </a:solidFill>
            <a:ln>
              <a:solidFill>
                <a:srgbClr val="FFDB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2250" y="3080"/>
              <a:ext cx="9342" cy="1199"/>
            </a:xfrm>
            <a:prstGeom prst="line">
              <a:avLst/>
            </a:prstGeom>
            <a:ln w="41275">
              <a:solidFill>
                <a:srgbClr val="6D54A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2670" y="6554"/>
              <a:ext cx="8980" cy="0"/>
            </a:xfrm>
            <a:prstGeom prst="line">
              <a:avLst/>
            </a:prstGeom>
            <a:ln w="41275">
              <a:solidFill>
                <a:srgbClr val="6D54A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2250" y="3414"/>
              <a:ext cx="320" cy="2846"/>
            </a:xfrm>
            <a:prstGeom prst="line">
              <a:avLst/>
            </a:prstGeom>
            <a:ln w="41275">
              <a:solidFill>
                <a:srgbClr val="6D54A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1592" y="4514"/>
              <a:ext cx="0" cy="1786"/>
            </a:xfrm>
            <a:prstGeom prst="line">
              <a:avLst/>
            </a:prstGeom>
            <a:ln w="41275">
              <a:solidFill>
                <a:srgbClr val="6D54A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 rot="21420000">
            <a:off x="1688465" y="2898140"/>
            <a:ext cx="297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目   录</a:t>
            </a:r>
          </a:p>
        </p:txBody>
      </p:sp>
      <p:pic>
        <p:nvPicPr>
          <p:cNvPr id="53" name="图片 52" descr="1756247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95" y="1539875"/>
            <a:ext cx="771525" cy="1155065"/>
          </a:xfrm>
          <a:prstGeom prst="rect">
            <a:avLst/>
          </a:prstGeom>
        </p:spPr>
      </p:pic>
      <p:sp>
        <p:nvSpPr>
          <p:cNvPr id="54" name="圆角矩形 53"/>
          <p:cNvSpPr/>
          <p:nvPr/>
        </p:nvSpPr>
        <p:spPr>
          <a:xfrm rot="21420000">
            <a:off x="517525" y="874395"/>
            <a:ext cx="5689600" cy="355600"/>
          </a:xfrm>
          <a:prstGeom prst="roundRect">
            <a:avLst>
              <a:gd name="adj" fmla="val 50000"/>
            </a:avLst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1756247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" y="5298440"/>
            <a:ext cx="771525" cy="1155065"/>
          </a:xfrm>
          <a:prstGeom prst="rect">
            <a:avLst/>
          </a:prstGeom>
        </p:spPr>
      </p:pic>
      <p:sp>
        <p:nvSpPr>
          <p:cNvPr id="226" name="文本框 225"/>
          <p:cNvSpPr txBox="1"/>
          <p:nvPr/>
        </p:nvSpPr>
        <p:spPr>
          <a:xfrm rot="21420000">
            <a:off x="1178568" y="933090"/>
            <a:ext cx="38313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rPr>
              <a:t>https://</a:t>
            </a:r>
            <a:r>
              <a:rPr lang="en-US" altLang="zh-CN" sz="1200" dirty="0" err="1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rPr>
              <a:t>hnusec-training.natro92.fun</a:t>
            </a:r>
            <a:r>
              <a:rPr lang="en-US" altLang="zh-CN" sz="1200" dirty="0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rPr>
              <a:t>/</a:t>
            </a:r>
          </a:p>
        </p:txBody>
      </p:sp>
      <p:sp>
        <p:nvSpPr>
          <p:cNvPr id="3" name="文本框 2"/>
          <p:cNvSpPr txBox="1"/>
          <p:nvPr/>
        </p:nvSpPr>
        <p:spPr>
          <a:xfrm rot="21420000">
            <a:off x="1787525" y="4217670"/>
            <a:ext cx="2946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rPr>
              <a:t>CONTENT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405245" y="1347470"/>
            <a:ext cx="4102100" cy="4365625"/>
            <a:chOff x="10087" y="2122"/>
            <a:chExt cx="6460" cy="6875"/>
          </a:xfrm>
        </p:grpSpPr>
        <p:sp>
          <p:nvSpPr>
            <p:cNvPr id="28" name="椭圆 27"/>
            <p:cNvSpPr/>
            <p:nvPr/>
          </p:nvSpPr>
          <p:spPr>
            <a:xfrm rot="21420000">
              <a:off x="10087" y="2331"/>
              <a:ext cx="935" cy="935"/>
            </a:xfrm>
            <a:prstGeom prst="ellipse">
              <a:avLst/>
            </a:prstGeom>
            <a:solidFill>
              <a:srgbClr val="FFD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6000" dirty="0">
                <a:solidFill>
                  <a:schemeClr val="bg2">
                    <a:lumMod val="25000"/>
                  </a:schemeClr>
                </a:solidFill>
                <a:latin typeface="字制区喜脉体" panose="02000603000000000000" charset="-122"/>
                <a:ea typeface="字制区喜脉体" panose="02000603000000000000" charset="-122"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 rot="21420000">
              <a:off x="11946" y="2122"/>
              <a:ext cx="3843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字制区喜脉体" panose="02000603000000000000" charset="-122"/>
                  <a:ea typeface="字制区喜脉体" panose="02000603000000000000" charset="-122"/>
                  <a:cs typeface="+mn-ea"/>
                  <a:sym typeface="+mn-lt"/>
                </a:rPr>
                <a:t>Linux</a:t>
              </a:r>
              <a:r>
                <a:rPr lang="zh-CN" altLang="en-US" sz="4000" dirty="0">
                  <a:solidFill>
                    <a:schemeClr val="bg1"/>
                  </a:solidFill>
                  <a:latin typeface="字制区喜脉体" panose="02000603000000000000" charset="-122"/>
                  <a:ea typeface="字制区喜脉体" panose="02000603000000000000" charset="-122"/>
                  <a:cs typeface="+mn-ea"/>
                  <a:sym typeface="+mn-lt"/>
                </a:rPr>
                <a:t>命令</a:t>
              </a:r>
            </a:p>
          </p:txBody>
        </p:sp>
        <p:sp>
          <p:nvSpPr>
            <p:cNvPr id="6" name="椭圆 5"/>
            <p:cNvSpPr/>
            <p:nvPr/>
          </p:nvSpPr>
          <p:spPr>
            <a:xfrm rot="21420000">
              <a:off x="10204" y="4275"/>
              <a:ext cx="935" cy="935"/>
            </a:xfrm>
            <a:prstGeom prst="ellipse">
              <a:avLst/>
            </a:prstGeom>
            <a:solidFill>
              <a:srgbClr val="FFD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zh-CN" sz="6000" dirty="0">
                <a:solidFill>
                  <a:schemeClr val="bg2">
                    <a:lumMod val="25000"/>
                  </a:schemeClr>
                </a:solidFill>
                <a:latin typeface="字制区喜脉体" panose="02000603000000000000" charset="-122"/>
                <a:ea typeface="字制区喜脉体" panose="02000603000000000000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rot="21420000">
              <a:off x="12304" y="4088"/>
              <a:ext cx="3280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dirty="0">
                  <a:solidFill>
                    <a:schemeClr val="bg1"/>
                  </a:solidFill>
                  <a:latin typeface="字制区喜脉体" panose="02000603000000000000" charset="-122"/>
                  <a:ea typeface="字制区喜脉体" panose="02000603000000000000" charset="-122"/>
                  <a:cs typeface="Arial" panose="020B0604020202020204" pitchFamily="34" charset="0"/>
                  <a:sym typeface="+mn-ea"/>
                </a:rPr>
                <a:t>命令执行</a:t>
              </a:r>
            </a:p>
          </p:txBody>
        </p:sp>
        <p:sp>
          <p:nvSpPr>
            <p:cNvPr id="10" name="椭圆 9"/>
            <p:cNvSpPr/>
            <p:nvPr/>
          </p:nvSpPr>
          <p:spPr>
            <a:xfrm rot="21420000">
              <a:off x="10302" y="6098"/>
              <a:ext cx="935" cy="935"/>
            </a:xfrm>
            <a:prstGeom prst="ellipse">
              <a:avLst/>
            </a:prstGeom>
            <a:solidFill>
              <a:srgbClr val="FFD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zh-CN" sz="6000" dirty="0">
                <a:solidFill>
                  <a:schemeClr val="bg2">
                    <a:lumMod val="25000"/>
                  </a:schemeClr>
                </a:solidFill>
                <a:latin typeface="字制区喜脉体" panose="02000603000000000000" charset="-122"/>
                <a:ea typeface="字制区喜脉体" panose="02000603000000000000" charset="-122"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rot="21420000">
              <a:off x="11885" y="5951"/>
              <a:ext cx="4363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dirty="0">
                  <a:solidFill>
                    <a:schemeClr val="bg1"/>
                  </a:solidFill>
                  <a:latin typeface="字制区喜脉体" panose="02000603000000000000" charset="-122"/>
                  <a:ea typeface="字制区喜脉体" panose="02000603000000000000" charset="-122"/>
                  <a:cs typeface="Arial" panose="020B0604020202020204" pitchFamily="34" charset="0"/>
                  <a:sym typeface="+mn-ea"/>
                </a:rPr>
                <a:t>Bypass</a:t>
              </a:r>
              <a:r>
                <a:rPr lang="zh-CN" altLang="en-US" sz="4000" dirty="0">
                  <a:solidFill>
                    <a:schemeClr val="bg1"/>
                  </a:solidFill>
                  <a:latin typeface="字制区喜脉体" panose="02000603000000000000" charset="-122"/>
                  <a:ea typeface="字制区喜脉体" panose="02000603000000000000" charset="-122"/>
                  <a:cs typeface="Arial" panose="020B0604020202020204" pitchFamily="34" charset="0"/>
                  <a:sym typeface="+mn-ea"/>
                </a:rPr>
                <a:t>绕过</a:t>
              </a:r>
            </a:p>
          </p:txBody>
        </p:sp>
        <p:sp>
          <p:nvSpPr>
            <p:cNvPr id="13" name="椭圆 12"/>
            <p:cNvSpPr/>
            <p:nvPr/>
          </p:nvSpPr>
          <p:spPr>
            <a:xfrm rot="21420000">
              <a:off x="10399" y="8062"/>
              <a:ext cx="935" cy="935"/>
            </a:xfrm>
            <a:prstGeom prst="ellipse">
              <a:avLst/>
            </a:prstGeom>
            <a:solidFill>
              <a:srgbClr val="FFD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altLang="zh-CN" sz="6000" dirty="0">
                <a:solidFill>
                  <a:schemeClr val="bg2">
                    <a:lumMod val="25000"/>
                  </a:schemeClr>
                </a:solidFill>
                <a:latin typeface="字制区喜脉体" panose="02000603000000000000" charset="-122"/>
                <a:ea typeface="字制区喜脉体" panose="02000603000000000000" charset="-122"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 rot="21420000">
              <a:off x="11773" y="7814"/>
              <a:ext cx="4774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000" dirty="0">
                  <a:solidFill>
                    <a:schemeClr val="bg1"/>
                  </a:solidFill>
                  <a:latin typeface="字制区喜脉体" panose="02000603000000000000" charset="-122"/>
                  <a:ea typeface="字制区喜脉体" panose="02000603000000000000" charset="-122"/>
                  <a:cs typeface="Arial" panose="020B0604020202020204" pitchFamily="34" charset="0"/>
                  <a:sym typeface="+mn-ea"/>
                </a:rPr>
                <a:t>其他以及作业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405765" y="-461645"/>
            <a:ext cx="14453870" cy="8021955"/>
            <a:chOff x="-639" y="-727"/>
            <a:chExt cx="22762" cy="12633"/>
          </a:xfrm>
        </p:grpSpPr>
        <p:sp>
          <p:nvSpPr>
            <p:cNvPr id="16" name="任意多边形 15"/>
            <p:cNvSpPr/>
            <p:nvPr/>
          </p:nvSpPr>
          <p:spPr>
            <a:xfrm rot="5400000">
              <a:off x="1413" y="6648"/>
              <a:ext cx="2739" cy="556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741" h="5565">
                  <a:moveTo>
                    <a:pt x="0" y="5565"/>
                  </a:moveTo>
                  <a:cubicBezTo>
                    <a:pt x="-68" y="2857"/>
                    <a:pt x="1601" y="342"/>
                    <a:pt x="2739" y="0"/>
                  </a:cubicBezTo>
                  <a:lnTo>
                    <a:pt x="2739" y="5565"/>
                  </a:lnTo>
                  <a:lnTo>
                    <a:pt x="0" y="556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D54A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4080000">
              <a:off x="12776" y="2559"/>
              <a:ext cx="6591" cy="1210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6593" h="12110">
                  <a:moveTo>
                    <a:pt x="0" y="6058"/>
                  </a:moveTo>
                  <a:cubicBezTo>
                    <a:pt x="-59" y="2658"/>
                    <a:pt x="1702" y="-83"/>
                    <a:pt x="3426" y="0"/>
                  </a:cubicBezTo>
                  <a:cubicBezTo>
                    <a:pt x="4868" y="-131"/>
                    <a:pt x="6211" y="1906"/>
                    <a:pt x="6591" y="3741"/>
                  </a:cubicBezTo>
                  <a:lnTo>
                    <a:pt x="3212" y="12104"/>
                  </a:lnTo>
                  <a:cubicBezTo>
                    <a:pt x="1453" y="12050"/>
                    <a:pt x="-68" y="8998"/>
                    <a:pt x="0" y="605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D54A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24" y="742"/>
              <a:ext cx="17415" cy="9250"/>
            </a:xfrm>
            <a:prstGeom prst="rect">
              <a:avLst/>
            </a:prstGeom>
            <a:solidFill>
              <a:srgbClr val="F5F7F9"/>
            </a:solidFill>
            <a:ln w="73025" cap="rnd">
              <a:noFill/>
              <a:prstDash val="sys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21120000">
              <a:off x="-639" y="-727"/>
              <a:ext cx="8112" cy="3716"/>
            </a:xfrm>
            <a:custGeom>
              <a:avLst/>
              <a:gdLst>
                <a:gd name="adj1" fmla="val -10892"/>
                <a:gd name="adj2" fmla="val 72466"/>
                <a:gd name="dxPos" fmla="*/ w adj1 100000"/>
                <a:gd name="dyPos" fmla="*/ h adj2 100000"/>
                <a:gd name="absadj1" fmla="abs adj1"/>
                <a:gd name="absadj2" fmla="abs adj2"/>
                <a:gd name="inXrange" fmla="+- 50000 0 absadj1"/>
                <a:gd name="inYrange" fmla="+- 50000 0 absadj2"/>
                <a:gd name="xPos" fmla="+- hc dxPos 0"/>
                <a:gd name="yPos" fmla="+- vc dyPos 0"/>
                <a:gd name="dx" fmla="+- xPos 0 hc"/>
                <a:gd name="dy" fmla="+- yPos 0 vc"/>
                <a:gd name="dq" fmla="*/ dxPos h w"/>
                <a:gd name="ady" fmla="abs dyPos"/>
                <a:gd name="adq" fmla="abs dq"/>
                <a:gd name="dz" fmla="+- ady 0 adq"/>
                <a:gd name="xg1" fmla="?: dxPos 7 2"/>
                <a:gd name="xg2" fmla="?: dxPos 10 5"/>
                <a:gd name="x1" fmla="*/ w xg1 12"/>
                <a:gd name="x2" fmla="*/ w xg2 12"/>
                <a:gd name="yg1" fmla="?: dyPos 7 2"/>
                <a:gd name="yg2" fmla="?: dyPos 10 5"/>
                <a:gd name="y1" fmla="*/ h yg1 12"/>
                <a:gd name="y2" fmla="*/ h yg2 12"/>
                <a:gd name="t1" fmla="?: dxPos l xPos"/>
                <a:gd name="xl" fmla="?: dz l t1"/>
                <a:gd name="xl1" fmla="?: inXrange l xl"/>
                <a:gd name="t2" fmla="?: dyPos x1 xPos"/>
                <a:gd name="xt" fmla="?: dz t2 x1"/>
                <a:gd name="t3" fmla="?: dxPos xPos r"/>
                <a:gd name="xr" fmla="?: dz r t3"/>
                <a:gd name="xr1" fmla="?: inXrange r xr"/>
                <a:gd name="t4" fmla="?: dyPos xPos x1"/>
                <a:gd name="xb" fmla="?: dz t4 x1"/>
                <a:gd name="t5" fmla="?: dxPos y1 yPos"/>
                <a:gd name="yl" fmla="?: dz y1 t5"/>
                <a:gd name="t6" fmla="?: dyPos t yPos"/>
                <a:gd name="yt" fmla="?: dz t6 t"/>
                <a:gd name="yt1" fmla="?: inYrange t yt"/>
                <a:gd name="t7" fmla="?: dxPos yPos y1"/>
                <a:gd name="yr" fmla="?: dz y1 t7"/>
                <a:gd name="t8" fmla="?: dyPos yPos b"/>
                <a:gd name="yb" fmla="?: dz t8 b"/>
                <a:gd name="yb1" fmla="?: inYrange b yb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  <a:cxn ang="cd4">
                  <a:pos x="xPos" y="yPos"/>
                </a:cxn>
              </a:cxnLst>
              <a:rect l="l" t="t" r="r" b="b"/>
              <a:pathLst>
                <a:path w="9821" h="4912">
                  <a:moveTo>
                    <a:pt x="9821" y="1206"/>
                  </a:moveTo>
                  <a:lnTo>
                    <a:pt x="9821" y="3919"/>
                  </a:lnTo>
                  <a:lnTo>
                    <a:pt x="4069" y="3919"/>
                  </a:lnTo>
                  <a:lnTo>
                    <a:pt x="3817" y="4912"/>
                  </a:lnTo>
                  <a:lnTo>
                    <a:pt x="1604" y="3919"/>
                  </a:lnTo>
                  <a:lnTo>
                    <a:pt x="412" y="3919"/>
                  </a:lnTo>
                  <a:lnTo>
                    <a:pt x="0" y="0"/>
                  </a:lnTo>
                  <a:lnTo>
                    <a:pt x="9821" y="1206"/>
                  </a:lnTo>
                  <a:close/>
                </a:path>
              </a:pathLst>
            </a:custGeom>
            <a:solidFill>
              <a:srgbClr val="FFD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7289" y="10457"/>
              <a:ext cx="11530" cy="0"/>
            </a:xfrm>
            <a:prstGeom prst="line">
              <a:avLst/>
            </a:prstGeom>
            <a:ln w="63500" cap="rnd">
              <a:solidFill>
                <a:srgbClr val="FFDB70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8794" y="3962"/>
              <a:ext cx="0" cy="6366"/>
            </a:xfrm>
            <a:prstGeom prst="line">
              <a:avLst/>
            </a:prstGeom>
            <a:ln w="63500" cap="rnd">
              <a:solidFill>
                <a:srgbClr val="FFDB70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 rot="21300000">
              <a:off x="325" y="781"/>
              <a:ext cx="607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rgbClr val="4F3E37"/>
                  </a:solidFill>
                  <a:latin typeface="字制区喜脉体" panose="02000603000000000000" charset="-122"/>
                  <a:ea typeface="字制区喜脉体" panose="02000603000000000000" charset="-122"/>
                </a:rPr>
                <a:t>作业要求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43380" y="1988185"/>
            <a:ext cx="9157970" cy="4584065"/>
            <a:chOff x="2588" y="3131"/>
            <a:chExt cx="14422" cy="721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688" y="4186"/>
              <a:ext cx="9977" cy="0"/>
            </a:xfrm>
            <a:prstGeom prst="line">
              <a:avLst/>
            </a:prstGeom>
            <a:solidFill>
              <a:srgbClr val="9D8DB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5446" y="4074"/>
              <a:ext cx="370" cy="370"/>
            </a:xfrm>
            <a:prstGeom prst="ellipse">
              <a:avLst/>
            </a:prstGeom>
            <a:solidFill>
              <a:srgbClr val="9D8DB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641" y="4051"/>
              <a:ext cx="370" cy="369"/>
            </a:xfrm>
            <a:prstGeom prst="ellipse">
              <a:avLst/>
            </a:prstGeom>
            <a:solidFill>
              <a:srgbClr val="9D8DB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3616" y="4051"/>
              <a:ext cx="369" cy="369"/>
            </a:xfrm>
            <a:prstGeom prst="ellipse">
              <a:avLst/>
            </a:prstGeom>
            <a:solidFill>
              <a:srgbClr val="9D8DB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588" y="3131"/>
              <a:ext cx="2208" cy="2208"/>
            </a:xfrm>
            <a:prstGeom prst="ellipse">
              <a:avLst/>
            </a:prstGeom>
            <a:solidFill>
              <a:srgbClr val="9D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373229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61" y="3520"/>
              <a:ext cx="1331" cy="1331"/>
            </a:xfrm>
            <a:prstGeom prst="rect">
              <a:avLst/>
            </a:prstGeom>
          </p:spPr>
        </p:pic>
        <p:sp>
          <p:nvSpPr>
            <p:cNvPr id="26" name="椭圆 25"/>
            <p:cNvSpPr/>
            <p:nvPr/>
          </p:nvSpPr>
          <p:spPr>
            <a:xfrm>
              <a:off x="10637" y="3210"/>
              <a:ext cx="2209" cy="2208"/>
            </a:xfrm>
            <a:prstGeom prst="ellipse">
              <a:avLst/>
            </a:prstGeom>
            <a:solidFill>
              <a:srgbClr val="9D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728" y="3131"/>
              <a:ext cx="2209" cy="2208"/>
            </a:xfrm>
            <a:prstGeom prst="ellipse">
              <a:avLst/>
            </a:prstGeom>
            <a:solidFill>
              <a:srgbClr val="9D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4546" y="3131"/>
              <a:ext cx="2209" cy="2208"/>
            </a:xfrm>
            <a:prstGeom prst="ellipse">
              <a:avLst/>
            </a:prstGeom>
            <a:solidFill>
              <a:srgbClr val="9D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 descr="363365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28" y="3520"/>
              <a:ext cx="1331" cy="1331"/>
            </a:xfrm>
            <a:prstGeom prst="rect">
              <a:avLst/>
            </a:prstGeom>
          </p:spPr>
        </p:pic>
        <p:pic>
          <p:nvPicPr>
            <p:cNvPr id="36" name="图片 35" descr="3633653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94" y="3520"/>
              <a:ext cx="1331" cy="1331"/>
            </a:xfrm>
            <a:prstGeom prst="rect">
              <a:avLst/>
            </a:prstGeom>
          </p:spPr>
        </p:pic>
        <p:pic>
          <p:nvPicPr>
            <p:cNvPr id="37" name="图片 36" descr="3658813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961" y="3520"/>
              <a:ext cx="1331" cy="133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665" y="5560"/>
              <a:ext cx="2692" cy="421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ea typeface="+mj-ea"/>
                </a:rPr>
                <a:t>学习并写完题目后，编写学习笔记和解题</a:t>
              </a:r>
              <a:r>
                <a:rPr lang="en-US" altLang="zh-CN" sz="1600" dirty="0">
                  <a:ea typeface="+mj-ea"/>
                </a:rPr>
                <a:t>Wp</a:t>
              </a:r>
              <a:r>
                <a:rPr lang="zh-CN" altLang="en-US" sz="1600" dirty="0">
                  <a:ea typeface="+mj-ea"/>
                </a:rPr>
                <a:t>（需含图片），</a:t>
              </a:r>
            </a:p>
            <a:p>
              <a:r>
                <a:rPr lang="zh-CN" altLang="en-US" sz="1600" dirty="0">
                  <a:ea typeface="+mj-ea"/>
                </a:rPr>
                <a:t>按照要求提交</a:t>
              </a:r>
              <a:r>
                <a:rPr lang="en-US" altLang="zh-CN" sz="1600" dirty="0">
                  <a:ea typeface="+mj-ea"/>
                </a:rPr>
                <a:t>PR</a:t>
              </a:r>
              <a:r>
                <a:rPr lang="zh-CN" altLang="en-US" sz="1600" dirty="0">
                  <a:ea typeface="+mj-ea"/>
                </a:rPr>
                <a:t>至 </a:t>
              </a:r>
              <a:r>
                <a:rPr lang="en-US" altLang="zh-CN" sz="1600" dirty="0">
                  <a:ea typeface="+mj-ea"/>
                </a:rPr>
                <a:t>https://</a:t>
              </a:r>
              <a:r>
                <a:rPr lang="en-US" altLang="zh-CN" sz="1600" dirty="0" err="1">
                  <a:ea typeface="+mj-ea"/>
                </a:rPr>
                <a:t>github.com</a:t>
              </a:r>
              <a:r>
                <a:rPr lang="en-US" altLang="zh-CN" sz="1600" dirty="0">
                  <a:ea typeface="+mj-ea"/>
                </a:rPr>
                <a:t>/</a:t>
              </a:r>
              <a:r>
                <a:rPr lang="en-US" altLang="zh-CN" sz="1600" dirty="0" err="1">
                  <a:ea typeface="+mj-ea"/>
                </a:rPr>
                <a:t>natro92</a:t>
              </a:r>
              <a:r>
                <a:rPr lang="en-US" altLang="zh-CN" sz="1600" dirty="0">
                  <a:ea typeface="+mj-ea"/>
                </a:rPr>
                <a:t>/</a:t>
              </a:r>
              <a:r>
                <a:rPr lang="en-US" altLang="zh-CN" sz="1600" dirty="0" err="1">
                  <a:ea typeface="+mj-ea"/>
                </a:rPr>
                <a:t>2025WinTraining</a:t>
              </a:r>
              <a:r>
                <a:rPr lang="en-US" altLang="zh-CN" sz="1600" dirty="0">
                  <a:ea typeface="+mj-ea"/>
                </a:rPr>
                <a:t> </a:t>
              </a:r>
              <a:r>
                <a:rPr lang="zh-CN" altLang="en-US" sz="1600" dirty="0">
                  <a:ea typeface="+mj-ea"/>
                </a:rPr>
                <a:t>处。</a:t>
              </a:r>
            </a:p>
            <a:p>
              <a:pPr algn="l">
                <a:lnSpc>
                  <a:spcPct val="180000"/>
                </a:lnSpc>
              </a:pPr>
              <a:endParaRPr lang="zh-CN" altLang="en-US" sz="1600" dirty="0">
                <a:ea typeface="+mj-ea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80" y="5560"/>
              <a:ext cx="2692" cy="479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80000"/>
                </a:lnSpc>
              </a:pPr>
              <a:r>
                <a:rPr lang="en-US" altLang="zh-CN" sz="1600" dirty="0" err="1">
                  <a:effectLst/>
                  <a:ea typeface="+mj-ea"/>
                </a:rPr>
                <a:t>1.Ctfhub</a:t>
              </a:r>
              <a:r>
                <a:rPr lang="en-US" altLang="zh-CN" sz="1600" dirty="0">
                  <a:effectLst/>
                  <a:ea typeface="+mj-ea"/>
                </a:rPr>
                <a:t>-RCE</a:t>
              </a:r>
              <a:r>
                <a:rPr lang="zh-CN" altLang="en-US" sz="1600" dirty="0">
                  <a:effectLst/>
                  <a:ea typeface="+mj-ea"/>
                </a:rPr>
                <a:t>模块</a:t>
              </a:r>
              <a:r>
                <a:rPr lang="en-US" altLang="zh-CN" sz="1600" dirty="0">
                  <a:effectLst/>
                  <a:ea typeface="+mj-ea"/>
                </a:rPr>
                <a:t>----</a:t>
              </a:r>
              <a:r>
                <a:rPr lang="zh-CN" altLang="en-US" sz="1600" dirty="0">
                  <a:effectLst/>
                  <a:ea typeface="+mj-ea"/>
                </a:rPr>
                <a:t>命令注入</a:t>
              </a:r>
              <a:endParaRPr lang="en-US" altLang="zh-CN" sz="1600" dirty="0">
                <a:effectLst/>
                <a:ea typeface="+mj-ea"/>
              </a:endParaRPr>
            </a:p>
            <a:p>
              <a:pPr>
                <a:lnSpc>
                  <a:spcPct val="180000"/>
                </a:lnSpc>
              </a:pPr>
              <a:r>
                <a:rPr lang="en-US" altLang="zh-CN" sz="1600" dirty="0">
                  <a:ea typeface="+mj-ea"/>
                </a:rPr>
                <a:t>2.</a:t>
              </a:r>
              <a:r>
                <a:rPr lang="zh-CN" altLang="en-US" sz="1600" dirty="0">
                  <a:ea typeface="+mj-ea"/>
                </a:rPr>
                <a:t>完成</a:t>
              </a:r>
              <a:r>
                <a:rPr lang="en-US" altLang="zh-CN" sz="1600" dirty="0">
                  <a:ea typeface="+mj-ea"/>
                </a:rPr>
                <a:t>RCE-labs[0-8]</a:t>
              </a:r>
              <a:r>
                <a:rPr lang="zh-CN" altLang="en-US" sz="1600" dirty="0">
                  <a:ea typeface="+mj-ea"/>
                </a:rPr>
                <a:t>题</a:t>
              </a:r>
            </a:p>
            <a:p>
              <a:pPr>
                <a:lnSpc>
                  <a:spcPct val="180000"/>
                </a:lnSpc>
              </a:pPr>
              <a:r>
                <a:rPr lang="en-US" altLang="zh-CN" sz="1600" dirty="0">
                  <a:ea typeface="+mj-ea"/>
                </a:rPr>
                <a:t>3.</a:t>
              </a:r>
              <a:r>
                <a:rPr lang="zh-CN" altLang="en-US" sz="1600" dirty="0">
                  <a:ea typeface="+mj-ea"/>
                </a:rPr>
                <a:t>自己选择题目学习</a:t>
              </a:r>
              <a:endParaRPr lang="zh-CN" altLang="en-US" sz="1600" dirty="0">
                <a:effectLst/>
                <a:ea typeface="+mj-ea"/>
              </a:endParaRPr>
            </a:p>
            <a:p>
              <a:pPr algn="l">
                <a:lnSpc>
                  <a:spcPct val="180000"/>
                </a:lnSpc>
              </a:pPr>
              <a:endParaRPr lang="zh-CN" altLang="en-US" sz="1200" dirty="0">
                <a:latin typeface="Source Han Sans CN Light" panose="020B0400000000000000" charset="-122"/>
                <a:ea typeface="Source Han Sans CN Light" panose="020B0400000000000000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433" y="5560"/>
              <a:ext cx="2693" cy="479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80000"/>
                </a:lnSpc>
              </a:pPr>
              <a:r>
                <a:rPr lang="zh-CN" altLang="en-US" sz="1600" dirty="0">
                  <a:ea typeface="+mj-ea"/>
                </a:rPr>
                <a:t>学习</a:t>
              </a:r>
              <a:r>
                <a:rPr lang="en-US" altLang="zh-CN" sz="1600" dirty="0">
                  <a:ea typeface="+mj-ea"/>
                </a:rPr>
                <a:t>Linux</a:t>
              </a:r>
              <a:r>
                <a:rPr lang="zh-CN" altLang="en-US" sz="1600" dirty="0">
                  <a:ea typeface="+mj-ea"/>
                </a:rPr>
                <a:t>基本命令和操作，自己搭建一个</a:t>
              </a:r>
              <a:r>
                <a:rPr lang="en-US" altLang="zh-CN" sz="1600" dirty="0">
                  <a:ea typeface="+mj-ea"/>
                </a:rPr>
                <a:t>Linux</a:t>
              </a:r>
              <a:r>
                <a:rPr lang="zh-CN" altLang="en-US" sz="1600" dirty="0">
                  <a:ea typeface="+mj-ea"/>
                </a:rPr>
                <a:t>环境（</a:t>
              </a:r>
              <a:r>
                <a:rPr lang="en-US" altLang="zh-CN" sz="1600" dirty="0" err="1">
                  <a:ea typeface="+mj-ea"/>
                </a:rPr>
                <a:t>Vmware</a:t>
              </a:r>
              <a:r>
                <a:rPr lang="zh-CN" altLang="en-US" sz="1600" dirty="0">
                  <a:ea typeface="+mj-ea"/>
                </a:rPr>
                <a:t>或者</a:t>
              </a:r>
              <a:r>
                <a:rPr lang="en-US" altLang="zh-CN" sz="1600" dirty="0" err="1">
                  <a:ea typeface="+mj-ea"/>
                </a:rPr>
                <a:t>wsl</a:t>
              </a:r>
              <a:r>
                <a:rPr lang="zh-CN" altLang="en-US" sz="1600" dirty="0">
                  <a:ea typeface="+mj-ea"/>
                </a:rPr>
                <a:t>都可以）记录并写下笔记</a:t>
              </a:r>
            </a:p>
            <a:p>
              <a:pPr algn="l">
                <a:lnSpc>
                  <a:spcPct val="180000"/>
                </a:lnSpc>
              </a:pPr>
              <a:endParaRPr lang="zh-CN" altLang="en-US" sz="1200" dirty="0">
                <a:latin typeface="Source Han Sans CN Light" panose="020B0400000000000000" charset="-122"/>
                <a:ea typeface="Source Han Sans CN Light" panose="020B0400000000000000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317" y="5560"/>
              <a:ext cx="2693" cy="33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- </a:t>
              </a:r>
              <a:r>
                <a:rPr lang="zh-CN" altLang="en-US" sz="1600" dirty="0"/>
                <a:t>学习</a:t>
              </a:r>
              <a:r>
                <a:rPr lang="en-US" altLang="zh-CN" sz="1600" dirty="0"/>
                <a:t>PHP</a:t>
              </a:r>
              <a:r>
                <a:rPr lang="zh-CN" altLang="en-US" sz="1600" dirty="0"/>
                <a:t>基本语法</a:t>
              </a:r>
            </a:p>
            <a:p>
              <a:r>
                <a:rPr lang="en-US" altLang="zh-CN" sz="1600" dirty="0"/>
                <a:t>-</a:t>
              </a:r>
              <a:r>
                <a:rPr lang="zh-CN" altLang="en-US" sz="1600" dirty="0"/>
                <a:t>学有余力可以继续学习其他内容和知识，一样的要求记录笔记提交</a:t>
              </a:r>
            </a:p>
            <a:p>
              <a:pPr algn="l">
                <a:lnSpc>
                  <a:spcPct val="180000"/>
                </a:lnSpc>
              </a:pPr>
              <a:endParaRPr lang="zh-CN" altLang="en-US" sz="1200" dirty="0">
                <a:latin typeface="Source Han Sans CN Light" panose="020B0400000000000000" charset="-122"/>
                <a:ea typeface="Source Han Sans CN Light" panose="020B0400000000000000" charset="-122"/>
                <a:sym typeface="+mn-ea"/>
              </a:endParaRPr>
            </a:p>
          </p:txBody>
        </p:sp>
      </p:grpSp>
      <p:pic>
        <p:nvPicPr>
          <p:cNvPr id="53" name="图片 52" descr="1756247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5165" y="2087880"/>
            <a:ext cx="771525" cy="1155065"/>
          </a:xfrm>
          <a:prstGeom prst="rect">
            <a:avLst/>
          </a:prstGeom>
        </p:spPr>
      </p:pic>
      <p:pic>
        <p:nvPicPr>
          <p:cNvPr id="3" name="图片 2" descr="1756247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8350" y="2087880"/>
            <a:ext cx="771525" cy="1155065"/>
          </a:xfrm>
          <a:prstGeom prst="rect">
            <a:avLst/>
          </a:prstGeom>
        </p:spPr>
      </p:pic>
      <p:pic>
        <p:nvPicPr>
          <p:cNvPr id="4" name="图片 3" descr="1756247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0" y="2097405"/>
            <a:ext cx="771525" cy="1155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4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/>
        </p:nvSpPr>
        <p:spPr>
          <a:xfrm rot="5400000">
            <a:off x="897081" y="4221726"/>
            <a:ext cx="1739008" cy="353354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741" h="5565">
                <a:moveTo>
                  <a:pt x="0" y="5565"/>
                </a:moveTo>
                <a:cubicBezTo>
                  <a:pt x="-68" y="2857"/>
                  <a:pt x="1601" y="342"/>
                  <a:pt x="2739" y="0"/>
                </a:cubicBezTo>
                <a:lnTo>
                  <a:pt x="2739" y="5565"/>
                </a:lnTo>
                <a:lnTo>
                  <a:pt x="0" y="5565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D54A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1289643" y="1892459"/>
            <a:ext cx="6236377" cy="3118961"/>
          </a:xfrm>
          <a:custGeom>
            <a:avLst/>
            <a:gdLst>
              <a:gd name="adj1" fmla="val -10892"/>
              <a:gd name="adj2" fmla="val 72466"/>
              <a:gd name="dxPos" fmla="*/ w adj1 100000"/>
              <a:gd name="dyPos" fmla="*/ h adj2 100000"/>
              <a:gd name="absadj1" fmla="abs adj1"/>
              <a:gd name="absadj2" fmla="abs adj2"/>
              <a:gd name="inXrange" fmla="+- 50000 0 absadj1"/>
              <a:gd name="inYrange" fmla="+- 50000 0 absadj2"/>
              <a:gd name="xPos" fmla="+- hc dxPos 0"/>
              <a:gd name="yPos" fmla="+- vc dyPos 0"/>
              <a:gd name="dx" fmla="+- xPos 0 hc"/>
              <a:gd name="dy" fmla="+- yPos 0 vc"/>
              <a:gd name="dq" fmla="*/ dxPos h w"/>
              <a:gd name="ady" fmla="abs dyPos"/>
              <a:gd name="adq" fmla="abs dq"/>
              <a:gd name="dz" fmla="+- ady 0 adq"/>
              <a:gd name="xg1" fmla="?: dxPos 7 2"/>
              <a:gd name="xg2" fmla="?: dxPos 10 5"/>
              <a:gd name="x1" fmla="*/ w xg1 12"/>
              <a:gd name="x2" fmla="*/ w xg2 12"/>
              <a:gd name="yg1" fmla="?: dyPos 7 2"/>
              <a:gd name="yg2" fmla="?: dyPos 10 5"/>
              <a:gd name="y1" fmla="*/ h yg1 12"/>
              <a:gd name="y2" fmla="*/ h yg2 12"/>
              <a:gd name="t1" fmla="?: dxPos l xPos"/>
              <a:gd name="xl" fmla="?: dz l t1"/>
              <a:gd name="xl1" fmla="?: inXrange l xl"/>
              <a:gd name="t2" fmla="?: dyPos x1 xPos"/>
              <a:gd name="xt" fmla="?: dz t2 x1"/>
              <a:gd name="t3" fmla="?: dxPos xPos r"/>
              <a:gd name="xr" fmla="?: dz r t3"/>
              <a:gd name="xr1" fmla="?: inXrange r xr"/>
              <a:gd name="t4" fmla="?: dyPos xPos x1"/>
              <a:gd name="xb" fmla="?: dz t4 x1"/>
              <a:gd name="t5" fmla="?: dxPos y1 yPos"/>
              <a:gd name="yl" fmla="?: dz y1 t5"/>
              <a:gd name="t6" fmla="?: dyPos t yPos"/>
              <a:gd name="yt" fmla="?: dz t6 t"/>
              <a:gd name="yt1" fmla="?: inYrange t yt"/>
              <a:gd name="t7" fmla="?: dxPos yPos y1"/>
              <a:gd name="yr" fmla="?: dz y1 t7"/>
              <a:gd name="t8" fmla="?: dyPos yPos b"/>
              <a:gd name="yb" fmla="?: dz t8 b"/>
              <a:gd name="yb1" fmla="?: inYrange b yb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  <a:cxn ang="cd4">
                <a:pos x="xPos" y="yPos"/>
              </a:cxn>
            </a:cxnLst>
            <a:rect l="l" t="t" r="r" b="b"/>
            <a:pathLst>
              <a:path w="9821" h="4912">
                <a:moveTo>
                  <a:pt x="9821" y="1206"/>
                </a:moveTo>
                <a:lnTo>
                  <a:pt x="9821" y="3919"/>
                </a:lnTo>
                <a:lnTo>
                  <a:pt x="4069" y="3919"/>
                </a:lnTo>
                <a:lnTo>
                  <a:pt x="3817" y="4912"/>
                </a:lnTo>
                <a:lnTo>
                  <a:pt x="1604" y="3919"/>
                </a:lnTo>
                <a:lnTo>
                  <a:pt x="412" y="3919"/>
                </a:lnTo>
                <a:lnTo>
                  <a:pt x="0" y="0"/>
                </a:lnTo>
                <a:lnTo>
                  <a:pt x="9821" y="1206"/>
                </a:lnTo>
                <a:close/>
              </a:path>
            </a:pathLst>
          </a:custGeom>
          <a:solidFill>
            <a:srgbClr val="FFDB7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4080000">
            <a:off x="8112659" y="1625153"/>
            <a:ext cx="4185372" cy="768601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593" h="12110">
                <a:moveTo>
                  <a:pt x="0" y="6058"/>
                </a:moveTo>
                <a:cubicBezTo>
                  <a:pt x="-59" y="2658"/>
                  <a:pt x="1702" y="-83"/>
                  <a:pt x="3426" y="0"/>
                </a:cubicBezTo>
                <a:cubicBezTo>
                  <a:pt x="4868" y="-131"/>
                  <a:pt x="6211" y="1906"/>
                  <a:pt x="6591" y="3741"/>
                </a:cubicBezTo>
                <a:lnTo>
                  <a:pt x="3212" y="12104"/>
                </a:lnTo>
                <a:cubicBezTo>
                  <a:pt x="1453" y="12050"/>
                  <a:pt x="-68" y="8998"/>
                  <a:pt x="0" y="6058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D54A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224873" y="1804194"/>
            <a:ext cx="6236377" cy="3118961"/>
          </a:xfrm>
          <a:custGeom>
            <a:avLst/>
            <a:gdLst>
              <a:gd name="adj1" fmla="val -10892"/>
              <a:gd name="adj2" fmla="val 72466"/>
              <a:gd name="dxPos" fmla="*/ w adj1 100000"/>
              <a:gd name="dyPos" fmla="*/ h adj2 100000"/>
              <a:gd name="absadj1" fmla="abs adj1"/>
              <a:gd name="absadj2" fmla="abs adj2"/>
              <a:gd name="inXrange" fmla="+- 50000 0 absadj1"/>
              <a:gd name="inYrange" fmla="+- 50000 0 absadj2"/>
              <a:gd name="xPos" fmla="+- hc dxPos 0"/>
              <a:gd name="yPos" fmla="+- vc dyPos 0"/>
              <a:gd name="dx" fmla="+- xPos 0 hc"/>
              <a:gd name="dy" fmla="+- yPos 0 vc"/>
              <a:gd name="dq" fmla="*/ dxPos h w"/>
              <a:gd name="ady" fmla="abs dyPos"/>
              <a:gd name="adq" fmla="abs dq"/>
              <a:gd name="dz" fmla="+- ady 0 adq"/>
              <a:gd name="xg1" fmla="?: dxPos 7 2"/>
              <a:gd name="xg2" fmla="?: dxPos 10 5"/>
              <a:gd name="x1" fmla="*/ w xg1 12"/>
              <a:gd name="x2" fmla="*/ w xg2 12"/>
              <a:gd name="yg1" fmla="?: dyPos 7 2"/>
              <a:gd name="yg2" fmla="?: dyPos 10 5"/>
              <a:gd name="y1" fmla="*/ h yg1 12"/>
              <a:gd name="y2" fmla="*/ h yg2 12"/>
              <a:gd name="t1" fmla="?: dxPos l xPos"/>
              <a:gd name="xl" fmla="?: dz l t1"/>
              <a:gd name="xl1" fmla="?: inXrange l xl"/>
              <a:gd name="t2" fmla="?: dyPos x1 xPos"/>
              <a:gd name="xt" fmla="?: dz t2 x1"/>
              <a:gd name="t3" fmla="?: dxPos xPos r"/>
              <a:gd name="xr" fmla="?: dz r t3"/>
              <a:gd name="xr1" fmla="?: inXrange r xr"/>
              <a:gd name="t4" fmla="?: dyPos xPos x1"/>
              <a:gd name="xb" fmla="?: dz t4 x1"/>
              <a:gd name="t5" fmla="?: dxPos y1 yPos"/>
              <a:gd name="yl" fmla="?: dz y1 t5"/>
              <a:gd name="t6" fmla="?: dyPos t yPos"/>
              <a:gd name="yt" fmla="?: dz t6 t"/>
              <a:gd name="yt1" fmla="?: inYrange t yt"/>
              <a:gd name="t7" fmla="?: dxPos yPos y1"/>
              <a:gd name="yr" fmla="?: dz y1 t7"/>
              <a:gd name="t8" fmla="?: dyPos yPos b"/>
              <a:gd name="yb" fmla="?: dz t8 b"/>
              <a:gd name="yb1" fmla="?: inYrange b yb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  <a:cxn ang="cd4">
                <a:pos x="xPos" y="yPos"/>
              </a:cxn>
            </a:cxnLst>
            <a:rect l="l" t="t" r="r" b="b"/>
            <a:pathLst>
              <a:path w="9821" h="4912">
                <a:moveTo>
                  <a:pt x="9821" y="1206"/>
                </a:moveTo>
                <a:lnTo>
                  <a:pt x="9821" y="3919"/>
                </a:lnTo>
                <a:lnTo>
                  <a:pt x="4069" y="3919"/>
                </a:lnTo>
                <a:lnTo>
                  <a:pt x="3817" y="4912"/>
                </a:lnTo>
                <a:lnTo>
                  <a:pt x="1604" y="3919"/>
                </a:lnTo>
                <a:lnTo>
                  <a:pt x="412" y="3919"/>
                </a:lnTo>
                <a:lnTo>
                  <a:pt x="0" y="0"/>
                </a:lnTo>
                <a:lnTo>
                  <a:pt x="9821" y="1206"/>
                </a:lnTo>
                <a:close/>
              </a:path>
            </a:pathLst>
          </a:custGeom>
          <a:solidFill>
            <a:srgbClr val="FFDB70"/>
          </a:solidFill>
          <a:ln>
            <a:solidFill>
              <a:srgbClr val="FFDB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图文框 43"/>
          <p:cNvSpPr/>
          <p:nvPr/>
        </p:nvSpPr>
        <p:spPr>
          <a:xfrm rot="21420000">
            <a:off x="349885" y="376555"/>
            <a:ext cx="11359515" cy="6088380"/>
          </a:xfrm>
          <a:prstGeom prst="frame">
            <a:avLst>
              <a:gd name="adj1" fmla="val 2485"/>
            </a:avLst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1683945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60" y="725805"/>
            <a:ext cx="3573780" cy="6208395"/>
          </a:xfrm>
          <a:prstGeom prst="rect">
            <a:avLst/>
          </a:prstGeom>
        </p:spPr>
      </p:pic>
      <p:cxnSp>
        <p:nvCxnSpPr>
          <p:cNvPr id="45" name="直接连接符 44"/>
          <p:cNvCxnSpPr/>
          <p:nvPr/>
        </p:nvCxnSpPr>
        <p:spPr>
          <a:xfrm>
            <a:off x="1428750" y="1955800"/>
            <a:ext cx="5932170" cy="761365"/>
          </a:xfrm>
          <a:prstGeom prst="line">
            <a:avLst/>
          </a:prstGeom>
          <a:ln w="41275">
            <a:solidFill>
              <a:srgbClr val="6D54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695450" y="4161790"/>
            <a:ext cx="5702300" cy="0"/>
          </a:xfrm>
          <a:prstGeom prst="line">
            <a:avLst/>
          </a:prstGeom>
          <a:ln w="41275">
            <a:solidFill>
              <a:srgbClr val="6D54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428750" y="2167890"/>
            <a:ext cx="203200" cy="1807210"/>
          </a:xfrm>
          <a:prstGeom prst="line">
            <a:avLst/>
          </a:prstGeom>
          <a:ln w="41275">
            <a:solidFill>
              <a:srgbClr val="6D54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360920" y="2866390"/>
            <a:ext cx="0" cy="1134110"/>
          </a:xfrm>
          <a:prstGeom prst="line">
            <a:avLst/>
          </a:prstGeom>
          <a:ln w="41275">
            <a:solidFill>
              <a:srgbClr val="6D54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 rot="180000">
            <a:off x="1941195" y="2667635"/>
            <a:ext cx="48025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感谢聆听</a:t>
            </a:r>
          </a:p>
        </p:txBody>
      </p:sp>
      <p:pic>
        <p:nvPicPr>
          <p:cNvPr id="53" name="图片 52" descr="1756247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10" y="688975"/>
            <a:ext cx="771525" cy="1155065"/>
          </a:xfrm>
          <a:prstGeom prst="rect">
            <a:avLst/>
          </a:prstGeom>
        </p:spPr>
      </p:pic>
      <p:sp>
        <p:nvSpPr>
          <p:cNvPr id="54" name="圆角矩形 53"/>
          <p:cNvSpPr/>
          <p:nvPr/>
        </p:nvSpPr>
        <p:spPr>
          <a:xfrm rot="21420000">
            <a:off x="517525" y="874395"/>
            <a:ext cx="5689600" cy="355600"/>
          </a:xfrm>
          <a:prstGeom prst="roundRect">
            <a:avLst>
              <a:gd name="adj" fmla="val 50000"/>
            </a:avLst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1756247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5" y="4433570"/>
            <a:ext cx="771525" cy="1155065"/>
          </a:xfrm>
          <a:prstGeom prst="rect">
            <a:avLst/>
          </a:prstGeom>
        </p:spPr>
      </p:pic>
      <p:sp>
        <p:nvSpPr>
          <p:cNvPr id="69" name="任意多边形 68"/>
          <p:cNvSpPr/>
          <p:nvPr/>
        </p:nvSpPr>
        <p:spPr>
          <a:xfrm>
            <a:off x="8178800" y="624205"/>
            <a:ext cx="3238500" cy="2821940"/>
          </a:xfrm>
          <a:custGeom>
            <a:avLst/>
            <a:gdLst>
              <a:gd name="connisteX0" fmla="*/ 0 w 3238500"/>
              <a:gd name="connsiteY0" fmla="*/ 2405 h 2821805"/>
              <a:gd name="connisteX1" fmla="*/ 76200 w 3238500"/>
              <a:gd name="connsiteY1" fmla="*/ 2405 h 2821805"/>
              <a:gd name="connisteX2" fmla="*/ 152400 w 3238500"/>
              <a:gd name="connsiteY2" fmla="*/ 27805 h 2821805"/>
              <a:gd name="connisteX3" fmla="*/ 228600 w 3238500"/>
              <a:gd name="connsiteY3" fmla="*/ 65905 h 2821805"/>
              <a:gd name="connisteX4" fmla="*/ 304800 w 3238500"/>
              <a:gd name="connsiteY4" fmla="*/ 116705 h 2821805"/>
              <a:gd name="connisteX5" fmla="*/ 393700 w 3238500"/>
              <a:gd name="connsiteY5" fmla="*/ 205605 h 2821805"/>
              <a:gd name="connisteX6" fmla="*/ 444500 w 3238500"/>
              <a:gd name="connsiteY6" fmla="*/ 281805 h 2821805"/>
              <a:gd name="connisteX7" fmla="*/ 495300 w 3238500"/>
              <a:gd name="connsiteY7" fmla="*/ 358005 h 2821805"/>
              <a:gd name="connisteX8" fmla="*/ 533400 w 3238500"/>
              <a:gd name="connsiteY8" fmla="*/ 434205 h 2821805"/>
              <a:gd name="connisteX9" fmla="*/ 571500 w 3238500"/>
              <a:gd name="connsiteY9" fmla="*/ 510405 h 2821805"/>
              <a:gd name="connisteX10" fmla="*/ 609600 w 3238500"/>
              <a:gd name="connsiteY10" fmla="*/ 599305 h 2821805"/>
              <a:gd name="connisteX11" fmla="*/ 622300 w 3238500"/>
              <a:gd name="connsiteY11" fmla="*/ 675505 h 2821805"/>
              <a:gd name="connisteX12" fmla="*/ 647700 w 3238500"/>
              <a:gd name="connsiteY12" fmla="*/ 751705 h 2821805"/>
              <a:gd name="connisteX13" fmla="*/ 698500 w 3238500"/>
              <a:gd name="connsiteY13" fmla="*/ 827905 h 2821805"/>
              <a:gd name="connisteX14" fmla="*/ 736600 w 3238500"/>
              <a:gd name="connsiteY14" fmla="*/ 916805 h 2821805"/>
              <a:gd name="connisteX15" fmla="*/ 774700 w 3238500"/>
              <a:gd name="connsiteY15" fmla="*/ 993005 h 2821805"/>
              <a:gd name="connisteX16" fmla="*/ 838200 w 3238500"/>
              <a:gd name="connsiteY16" fmla="*/ 1069205 h 2821805"/>
              <a:gd name="connisteX17" fmla="*/ 889000 w 3238500"/>
              <a:gd name="connsiteY17" fmla="*/ 1145405 h 2821805"/>
              <a:gd name="connisteX18" fmla="*/ 965200 w 3238500"/>
              <a:gd name="connsiteY18" fmla="*/ 1196205 h 2821805"/>
              <a:gd name="connisteX19" fmla="*/ 1041400 w 3238500"/>
              <a:gd name="connsiteY19" fmla="*/ 1208905 h 2821805"/>
              <a:gd name="connisteX20" fmla="*/ 1117600 w 3238500"/>
              <a:gd name="connsiteY20" fmla="*/ 1221605 h 2821805"/>
              <a:gd name="connisteX21" fmla="*/ 1193800 w 3238500"/>
              <a:gd name="connsiteY21" fmla="*/ 1221605 h 2821805"/>
              <a:gd name="connisteX22" fmla="*/ 1270000 w 3238500"/>
              <a:gd name="connsiteY22" fmla="*/ 1145405 h 2821805"/>
              <a:gd name="connisteX23" fmla="*/ 1308100 w 3238500"/>
              <a:gd name="connsiteY23" fmla="*/ 1069205 h 2821805"/>
              <a:gd name="connisteX24" fmla="*/ 1384300 w 3238500"/>
              <a:gd name="connsiteY24" fmla="*/ 1005705 h 2821805"/>
              <a:gd name="connisteX25" fmla="*/ 1460500 w 3238500"/>
              <a:gd name="connsiteY25" fmla="*/ 967605 h 2821805"/>
              <a:gd name="connisteX26" fmla="*/ 1536700 w 3238500"/>
              <a:gd name="connsiteY26" fmla="*/ 967605 h 2821805"/>
              <a:gd name="connisteX27" fmla="*/ 1638300 w 3238500"/>
              <a:gd name="connsiteY27" fmla="*/ 980305 h 2821805"/>
              <a:gd name="connisteX28" fmla="*/ 1727200 w 3238500"/>
              <a:gd name="connsiteY28" fmla="*/ 993005 h 2821805"/>
              <a:gd name="connisteX29" fmla="*/ 1803400 w 3238500"/>
              <a:gd name="connsiteY29" fmla="*/ 1018405 h 2821805"/>
              <a:gd name="connisteX30" fmla="*/ 1879600 w 3238500"/>
              <a:gd name="connsiteY30" fmla="*/ 1031105 h 2821805"/>
              <a:gd name="connisteX31" fmla="*/ 1955800 w 3238500"/>
              <a:gd name="connsiteY31" fmla="*/ 1056505 h 2821805"/>
              <a:gd name="connisteX32" fmla="*/ 2032000 w 3238500"/>
              <a:gd name="connsiteY32" fmla="*/ 1094605 h 2821805"/>
              <a:gd name="connisteX33" fmla="*/ 2108200 w 3238500"/>
              <a:gd name="connsiteY33" fmla="*/ 1132705 h 2821805"/>
              <a:gd name="connisteX34" fmla="*/ 2184400 w 3238500"/>
              <a:gd name="connsiteY34" fmla="*/ 1196205 h 2821805"/>
              <a:gd name="connisteX35" fmla="*/ 2260600 w 3238500"/>
              <a:gd name="connsiteY35" fmla="*/ 1272405 h 2821805"/>
              <a:gd name="connisteX36" fmla="*/ 2324100 w 3238500"/>
              <a:gd name="connsiteY36" fmla="*/ 1348605 h 2821805"/>
              <a:gd name="connisteX37" fmla="*/ 2374900 w 3238500"/>
              <a:gd name="connsiteY37" fmla="*/ 1424805 h 2821805"/>
              <a:gd name="connisteX38" fmla="*/ 2413000 w 3238500"/>
              <a:gd name="connsiteY38" fmla="*/ 1501005 h 2821805"/>
              <a:gd name="connisteX39" fmla="*/ 2451100 w 3238500"/>
              <a:gd name="connsiteY39" fmla="*/ 1577205 h 2821805"/>
              <a:gd name="connisteX40" fmla="*/ 2476500 w 3238500"/>
              <a:gd name="connsiteY40" fmla="*/ 1653405 h 2821805"/>
              <a:gd name="connisteX41" fmla="*/ 2527300 w 3238500"/>
              <a:gd name="connsiteY41" fmla="*/ 1729605 h 2821805"/>
              <a:gd name="connisteX42" fmla="*/ 2565400 w 3238500"/>
              <a:gd name="connsiteY42" fmla="*/ 1805805 h 2821805"/>
              <a:gd name="connisteX43" fmla="*/ 2628900 w 3238500"/>
              <a:gd name="connsiteY43" fmla="*/ 1882005 h 2821805"/>
              <a:gd name="connisteX44" fmla="*/ 2679700 w 3238500"/>
              <a:gd name="connsiteY44" fmla="*/ 1958205 h 2821805"/>
              <a:gd name="connisteX45" fmla="*/ 2743200 w 3238500"/>
              <a:gd name="connsiteY45" fmla="*/ 2034405 h 2821805"/>
              <a:gd name="connisteX46" fmla="*/ 2819400 w 3238500"/>
              <a:gd name="connsiteY46" fmla="*/ 2097905 h 2821805"/>
              <a:gd name="connisteX47" fmla="*/ 2870200 w 3238500"/>
              <a:gd name="connsiteY47" fmla="*/ 2174105 h 2821805"/>
              <a:gd name="connisteX48" fmla="*/ 2921000 w 3238500"/>
              <a:gd name="connsiteY48" fmla="*/ 2250305 h 2821805"/>
              <a:gd name="connisteX49" fmla="*/ 2984500 w 3238500"/>
              <a:gd name="connsiteY49" fmla="*/ 2339205 h 2821805"/>
              <a:gd name="connisteX50" fmla="*/ 3048000 w 3238500"/>
              <a:gd name="connsiteY50" fmla="*/ 2415405 h 2821805"/>
              <a:gd name="connisteX51" fmla="*/ 3098800 w 3238500"/>
              <a:gd name="connsiteY51" fmla="*/ 2491605 h 2821805"/>
              <a:gd name="connisteX52" fmla="*/ 3149600 w 3238500"/>
              <a:gd name="connsiteY52" fmla="*/ 2580505 h 2821805"/>
              <a:gd name="connisteX53" fmla="*/ 3175000 w 3238500"/>
              <a:gd name="connsiteY53" fmla="*/ 2669405 h 2821805"/>
              <a:gd name="connisteX54" fmla="*/ 3200400 w 3238500"/>
              <a:gd name="connsiteY54" fmla="*/ 2745605 h 2821805"/>
              <a:gd name="connisteX55" fmla="*/ 3238500 w 3238500"/>
              <a:gd name="connsiteY55" fmla="*/ 2821805 h 2821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</a:cxnLst>
            <a:rect l="l" t="t" r="r" b="b"/>
            <a:pathLst>
              <a:path w="3238500" h="2821806">
                <a:moveTo>
                  <a:pt x="0" y="2406"/>
                </a:moveTo>
                <a:cubicBezTo>
                  <a:pt x="13970" y="1771"/>
                  <a:pt x="45720" y="-2674"/>
                  <a:pt x="76200" y="2406"/>
                </a:cubicBezTo>
                <a:cubicBezTo>
                  <a:pt x="106680" y="7486"/>
                  <a:pt x="121920" y="15106"/>
                  <a:pt x="152400" y="27806"/>
                </a:cubicBezTo>
                <a:cubicBezTo>
                  <a:pt x="182880" y="40506"/>
                  <a:pt x="198120" y="48126"/>
                  <a:pt x="228600" y="65906"/>
                </a:cubicBezTo>
                <a:cubicBezTo>
                  <a:pt x="259080" y="83686"/>
                  <a:pt x="271780" y="88766"/>
                  <a:pt x="304800" y="116706"/>
                </a:cubicBezTo>
                <a:cubicBezTo>
                  <a:pt x="337820" y="144646"/>
                  <a:pt x="365760" y="172586"/>
                  <a:pt x="393700" y="205606"/>
                </a:cubicBezTo>
                <a:cubicBezTo>
                  <a:pt x="421640" y="238626"/>
                  <a:pt x="424180" y="251326"/>
                  <a:pt x="444500" y="281806"/>
                </a:cubicBezTo>
                <a:cubicBezTo>
                  <a:pt x="464820" y="312286"/>
                  <a:pt x="477520" y="327526"/>
                  <a:pt x="495300" y="358006"/>
                </a:cubicBezTo>
                <a:cubicBezTo>
                  <a:pt x="513080" y="388486"/>
                  <a:pt x="518160" y="403726"/>
                  <a:pt x="533400" y="434206"/>
                </a:cubicBezTo>
                <a:cubicBezTo>
                  <a:pt x="548640" y="464686"/>
                  <a:pt x="556260" y="477386"/>
                  <a:pt x="571500" y="510406"/>
                </a:cubicBezTo>
                <a:cubicBezTo>
                  <a:pt x="586740" y="543426"/>
                  <a:pt x="599440" y="566286"/>
                  <a:pt x="609600" y="599306"/>
                </a:cubicBezTo>
                <a:cubicBezTo>
                  <a:pt x="619760" y="632326"/>
                  <a:pt x="614680" y="645026"/>
                  <a:pt x="622300" y="675506"/>
                </a:cubicBezTo>
                <a:cubicBezTo>
                  <a:pt x="629920" y="705986"/>
                  <a:pt x="632460" y="721226"/>
                  <a:pt x="647700" y="751706"/>
                </a:cubicBezTo>
                <a:cubicBezTo>
                  <a:pt x="662940" y="782186"/>
                  <a:pt x="680720" y="794886"/>
                  <a:pt x="698500" y="827906"/>
                </a:cubicBezTo>
                <a:cubicBezTo>
                  <a:pt x="716280" y="860926"/>
                  <a:pt x="721360" y="883786"/>
                  <a:pt x="736600" y="916806"/>
                </a:cubicBezTo>
                <a:cubicBezTo>
                  <a:pt x="751840" y="949826"/>
                  <a:pt x="754380" y="962526"/>
                  <a:pt x="774700" y="993006"/>
                </a:cubicBezTo>
                <a:cubicBezTo>
                  <a:pt x="795020" y="1023486"/>
                  <a:pt x="815340" y="1038726"/>
                  <a:pt x="838200" y="1069206"/>
                </a:cubicBezTo>
                <a:cubicBezTo>
                  <a:pt x="861060" y="1099686"/>
                  <a:pt x="863600" y="1120006"/>
                  <a:pt x="889000" y="1145406"/>
                </a:cubicBezTo>
                <a:cubicBezTo>
                  <a:pt x="914400" y="1170806"/>
                  <a:pt x="934720" y="1183506"/>
                  <a:pt x="965200" y="1196206"/>
                </a:cubicBezTo>
                <a:cubicBezTo>
                  <a:pt x="995680" y="1208906"/>
                  <a:pt x="1010920" y="1203826"/>
                  <a:pt x="1041400" y="1208906"/>
                </a:cubicBezTo>
                <a:cubicBezTo>
                  <a:pt x="1071880" y="1213986"/>
                  <a:pt x="1087120" y="1219066"/>
                  <a:pt x="1117600" y="1221606"/>
                </a:cubicBezTo>
                <a:cubicBezTo>
                  <a:pt x="1148080" y="1224146"/>
                  <a:pt x="1163320" y="1236846"/>
                  <a:pt x="1193800" y="1221606"/>
                </a:cubicBezTo>
                <a:cubicBezTo>
                  <a:pt x="1224280" y="1206366"/>
                  <a:pt x="1247140" y="1175886"/>
                  <a:pt x="1270000" y="1145406"/>
                </a:cubicBezTo>
                <a:cubicBezTo>
                  <a:pt x="1292860" y="1114926"/>
                  <a:pt x="1285240" y="1097146"/>
                  <a:pt x="1308100" y="1069206"/>
                </a:cubicBezTo>
                <a:cubicBezTo>
                  <a:pt x="1330960" y="1041266"/>
                  <a:pt x="1353820" y="1026026"/>
                  <a:pt x="1384300" y="1005706"/>
                </a:cubicBezTo>
                <a:cubicBezTo>
                  <a:pt x="1414780" y="985386"/>
                  <a:pt x="1430020" y="975226"/>
                  <a:pt x="1460500" y="967606"/>
                </a:cubicBezTo>
                <a:cubicBezTo>
                  <a:pt x="1490980" y="959986"/>
                  <a:pt x="1501140" y="965066"/>
                  <a:pt x="1536700" y="967606"/>
                </a:cubicBezTo>
                <a:cubicBezTo>
                  <a:pt x="1572260" y="970146"/>
                  <a:pt x="1600200" y="975226"/>
                  <a:pt x="1638300" y="980306"/>
                </a:cubicBezTo>
                <a:cubicBezTo>
                  <a:pt x="1676400" y="985386"/>
                  <a:pt x="1694180" y="985386"/>
                  <a:pt x="1727200" y="993006"/>
                </a:cubicBezTo>
                <a:cubicBezTo>
                  <a:pt x="1760220" y="1000626"/>
                  <a:pt x="1772920" y="1010786"/>
                  <a:pt x="1803400" y="1018406"/>
                </a:cubicBezTo>
                <a:cubicBezTo>
                  <a:pt x="1833880" y="1026026"/>
                  <a:pt x="1849120" y="1023486"/>
                  <a:pt x="1879600" y="1031106"/>
                </a:cubicBezTo>
                <a:cubicBezTo>
                  <a:pt x="1910080" y="1038726"/>
                  <a:pt x="1925320" y="1043806"/>
                  <a:pt x="1955800" y="1056506"/>
                </a:cubicBezTo>
                <a:cubicBezTo>
                  <a:pt x="1986280" y="1069206"/>
                  <a:pt x="2001520" y="1079366"/>
                  <a:pt x="2032000" y="1094606"/>
                </a:cubicBezTo>
                <a:cubicBezTo>
                  <a:pt x="2062480" y="1109846"/>
                  <a:pt x="2077720" y="1112386"/>
                  <a:pt x="2108200" y="1132706"/>
                </a:cubicBezTo>
                <a:cubicBezTo>
                  <a:pt x="2138680" y="1153026"/>
                  <a:pt x="2153920" y="1168266"/>
                  <a:pt x="2184400" y="1196206"/>
                </a:cubicBezTo>
                <a:cubicBezTo>
                  <a:pt x="2214880" y="1224146"/>
                  <a:pt x="2232660" y="1241926"/>
                  <a:pt x="2260600" y="1272406"/>
                </a:cubicBezTo>
                <a:cubicBezTo>
                  <a:pt x="2288540" y="1302886"/>
                  <a:pt x="2301240" y="1318126"/>
                  <a:pt x="2324100" y="1348606"/>
                </a:cubicBezTo>
                <a:cubicBezTo>
                  <a:pt x="2346960" y="1379086"/>
                  <a:pt x="2357120" y="1394326"/>
                  <a:pt x="2374900" y="1424806"/>
                </a:cubicBezTo>
                <a:cubicBezTo>
                  <a:pt x="2392680" y="1455286"/>
                  <a:pt x="2397760" y="1470526"/>
                  <a:pt x="2413000" y="1501006"/>
                </a:cubicBezTo>
                <a:cubicBezTo>
                  <a:pt x="2428240" y="1531486"/>
                  <a:pt x="2438400" y="1546726"/>
                  <a:pt x="2451100" y="1577206"/>
                </a:cubicBezTo>
                <a:cubicBezTo>
                  <a:pt x="2463800" y="1607686"/>
                  <a:pt x="2461260" y="1622926"/>
                  <a:pt x="2476500" y="1653406"/>
                </a:cubicBezTo>
                <a:cubicBezTo>
                  <a:pt x="2491740" y="1683886"/>
                  <a:pt x="2509520" y="1699126"/>
                  <a:pt x="2527300" y="1729606"/>
                </a:cubicBezTo>
                <a:cubicBezTo>
                  <a:pt x="2545080" y="1760086"/>
                  <a:pt x="2545080" y="1775326"/>
                  <a:pt x="2565400" y="1805806"/>
                </a:cubicBezTo>
                <a:cubicBezTo>
                  <a:pt x="2585720" y="1836286"/>
                  <a:pt x="2606040" y="1851526"/>
                  <a:pt x="2628900" y="1882006"/>
                </a:cubicBezTo>
                <a:cubicBezTo>
                  <a:pt x="2651760" y="1912486"/>
                  <a:pt x="2656840" y="1927726"/>
                  <a:pt x="2679700" y="1958206"/>
                </a:cubicBezTo>
                <a:cubicBezTo>
                  <a:pt x="2702560" y="1988686"/>
                  <a:pt x="2715260" y="2006466"/>
                  <a:pt x="2743200" y="2034406"/>
                </a:cubicBezTo>
                <a:cubicBezTo>
                  <a:pt x="2771140" y="2062346"/>
                  <a:pt x="2794000" y="2069966"/>
                  <a:pt x="2819400" y="2097906"/>
                </a:cubicBezTo>
                <a:cubicBezTo>
                  <a:pt x="2844800" y="2125846"/>
                  <a:pt x="2849880" y="2143626"/>
                  <a:pt x="2870200" y="2174106"/>
                </a:cubicBezTo>
                <a:cubicBezTo>
                  <a:pt x="2890520" y="2204586"/>
                  <a:pt x="2898140" y="2217286"/>
                  <a:pt x="2921000" y="2250306"/>
                </a:cubicBezTo>
                <a:cubicBezTo>
                  <a:pt x="2943860" y="2283326"/>
                  <a:pt x="2959100" y="2306186"/>
                  <a:pt x="2984500" y="2339206"/>
                </a:cubicBezTo>
                <a:cubicBezTo>
                  <a:pt x="3009900" y="2372226"/>
                  <a:pt x="3025140" y="2384926"/>
                  <a:pt x="3048000" y="2415406"/>
                </a:cubicBezTo>
                <a:cubicBezTo>
                  <a:pt x="3070860" y="2445886"/>
                  <a:pt x="3078480" y="2458586"/>
                  <a:pt x="3098800" y="2491606"/>
                </a:cubicBezTo>
                <a:cubicBezTo>
                  <a:pt x="3119120" y="2524626"/>
                  <a:pt x="3134360" y="2544946"/>
                  <a:pt x="3149600" y="2580506"/>
                </a:cubicBezTo>
                <a:cubicBezTo>
                  <a:pt x="3164840" y="2616066"/>
                  <a:pt x="3164840" y="2636386"/>
                  <a:pt x="3175000" y="2669406"/>
                </a:cubicBezTo>
                <a:cubicBezTo>
                  <a:pt x="3185160" y="2702426"/>
                  <a:pt x="3187700" y="2715126"/>
                  <a:pt x="3200400" y="2745606"/>
                </a:cubicBezTo>
                <a:cubicBezTo>
                  <a:pt x="3213100" y="2776086"/>
                  <a:pt x="3231515" y="2807836"/>
                  <a:pt x="3238500" y="2821806"/>
                </a:cubicBezTo>
              </a:path>
            </a:pathLst>
          </a:custGeom>
          <a:noFill/>
          <a:ln w="73025" cap="rnd">
            <a:solidFill>
              <a:srgbClr val="FFDB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>
            <a:off x="7861935" y="3568700"/>
            <a:ext cx="662940" cy="2527300"/>
          </a:xfrm>
          <a:custGeom>
            <a:avLst/>
            <a:gdLst>
              <a:gd name="connisteX0" fmla="*/ 458328 w 662823"/>
              <a:gd name="connsiteY0" fmla="*/ 0 h 2527300"/>
              <a:gd name="connisteX1" fmla="*/ 534528 w 662823"/>
              <a:gd name="connsiteY1" fmla="*/ 12700 h 2527300"/>
              <a:gd name="connisteX2" fmla="*/ 610728 w 662823"/>
              <a:gd name="connsiteY2" fmla="*/ 63500 h 2527300"/>
              <a:gd name="connisteX3" fmla="*/ 661528 w 662823"/>
              <a:gd name="connsiteY3" fmla="*/ 139700 h 2527300"/>
              <a:gd name="connisteX4" fmla="*/ 636128 w 662823"/>
              <a:gd name="connsiteY4" fmla="*/ 215900 h 2527300"/>
              <a:gd name="connisteX5" fmla="*/ 559928 w 662823"/>
              <a:gd name="connsiteY5" fmla="*/ 241300 h 2527300"/>
              <a:gd name="connisteX6" fmla="*/ 483728 w 662823"/>
              <a:gd name="connsiteY6" fmla="*/ 266700 h 2527300"/>
              <a:gd name="connisteX7" fmla="*/ 407528 w 662823"/>
              <a:gd name="connsiteY7" fmla="*/ 304800 h 2527300"/>
              <a:gd name="connisteX8" fmla="*/ 331328 w 662823"/>
              <a:gd name="connsiteY8" fmla="*/ 342900 h 2527300"/>
              <a:gd name="connisteX9" fmla="*/ 267828 w 662823"/>
              <a:gd name="connsiteY9" fmla="*/ 419100 h 2527300"/>
              <a:gd name="connisteX10" fmla="*/ 204328 w 662823"/>
              <a:gd name="connsiteY10" fmla="*/ 495300 h 2527300"/>
              <a:gd name="connisteX11" fmla="*/ 140828 w 662823"/>
              <a:gd name="connsiteY11" fmla="*/ 571500 h 2527300"/>
              <a:gd name="connisteX12" fmla="*/ 115428 w 662823"/>
              <a:gd name="connsiteY12" fmla="*/ 647700 h 2527300"/>
              <a:gd name="connisteX13" fmla="*/ 90028 w 662823"/>
              <a:gd name="connsiteY13" fmla="*/ 723900 h 2527300"/>
              <a:gd name="connisteX14" fmla="*/ 64628 w 662823"/>
              <a:gd name="connsiteY14" fmla="*/ 800100 h 2527300"/>
              <a:gd name="connisteX15" fmla="*/ 39228 w 662823"/>
              <a:gd name="connsiteY15" fmla="*/ 914400 h 2527300"/>
              <a:gd name="connisteX16" fmla="*/ 26528 w 662823"/>
              <a:gd name="connsiteY16" fmla="*/ 990600 h 2527300"/>
              <a:gd name="connisteX17" fmla="*/ 13828 w 662823"/>
              <a:gd name="connsiteY17" fmla="*/ 1066800 h 2527300"/>
              <a:gd name="connisteX18" fmla="*/ 1128 w 662823"/>
              <a:gd name="connsiteY18" fmla="*/ 1155700 h 2527300"/>
              <a:gd name="connisteX19" fmla="*/ 1128 w 662823"/>
              <a:gd name="connsiteY19" fmla="*/ 1244600 h 2527300"/>
              <a:gd name="connisteX20" fmla="*/ 1128 w 662823"/>
              <a:gd name="connsiteY20" fmla="*/ 1320800 h 2527300"/>
              <a:gd name="connisteX21" fmla="*/ 1128 w 662823"/>
              <a:gd name="connsiteY21" fmla="*/ 1409700 h 2527300"/>
              <a:gd name="connisteX22" fmla="*/ 1128 w 662823"/>
              <a:gd name="connsiteY22" fmla="*/ 1511300 h 2527300"/>
              <a:gd name="connisteX23" fmla="*/ 1128 w 662823"/>
              <a:gd name="connsiteY23" fmla="*/ 1587500 h 2527300"/>
              <a:gd name="connisteX24" fmla="*/ 1128 w 662823"/>
              <a:gd name="connsiteY24" fmla="*/ 1663700 h 2527300"/>
              <a:gd name="connisteX25" fmla="*/ 13828 w 662823"/>
              <a:gd name="connsiteY25" fmla="*/ 1752600 h 2527300"/>
              <a:gd name="connisteX26" fmla="*/ 39228 w 662823"/>
              <a:gd name="connsiteY26" fmla="*/ 1828800 h 2527300"/>
              <a:gd name="connisteX27" fmla="*/ 51928 w 662823"/>
              <a:gd name="connsiteY27" fmla="*/ 1905000 h 2527300"/>
              <a:gd name="connisteX28" fmla="*/ 77328 w 662823"/>
              <a:gd name="connsiteY28" fmla="*/ 1981200 h 2527300"/>
              <a:gd name="connisteX29" fmla="*/ 102728 w 662823"/>
              <a:gd name="connsiteY29" fmla="*/ 2070100 h 2527300"/>
              <a:gd name="connisteX30" fmla="*/ 140828 w 662823"/>
              <a:gd name="connsiteY30" fmla="*/ 2146300 h 2527300"/>
              <a:gd name="connisteX31" fmla="*/ 191628 w 662823"/>
              <a:gd name="connsiteY31" fmla="*/ 2222500 h 2527300"/>
              <a:gd name="connisteX32" fmla="*/ 242428 w 662823"/>
              <a:gd name="connsiteY32" fmla="*/ 2298700 h 2527300"/>
              <a:gd name="connisteX33" fmla="*/ 318628 w 662823"/>
              <a:gd name="connsiteY33" fmla="*/ 2374900 h 2527300"/>
              <a:gd name="connisteX34" fmla="*/ 369428 w 662823"/>
              <a:gd name="connsiteY34" fmla="*/ 2451100 h 2527300"/>
              <a:gd name="connisteX35" fmla="*/ 394828 w 662823"/>
              <a:gd name="connsiteY35" fmla="*/ 2527300 h 25273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</a:cxnLst>
            <a:rect l="l" t="t" r="r" b="b"/>
            <a:pathLst>
              <a:path w="662823" h="2527300">
                <a:moveTo>
                  <a:pt x="458329" y="0"/>
                </a:moveTo>
                <a:cubicBezTo>
                  <a:pt x="472299" y="1270"/>
                  <a:pt x="504049" y="0"/>
                  <a:pt x="534529" y="12700"/>
                </a:cubicBezTo>
                <a:cubicBezTo>
                  <a:pt x="565009" y="25400"/>
                  <a:pt x="585329" y="38100"/>
                  <a:pt x="610729" y="63500"/>
                </a:cubicBezTo>
                <a:cubicBezTo>
                  <a:pt x="636129" y="88900"/>
                  <a:pt x="656449" y="109220"/>
                  <a:pt x="661529" y="139700"/>
                </a:cubicBezTo>
                <a:cubicBezTo>
                  <a:pt x="666609" y="170180"/>
                  <a:pt x="656449" y="195580"/>
                  <a:pt x="636129" y="215900"/>
                </a:cubicBezTo>
                <a:cubicBezTo>
                  <a:pt x="615809" y="236220"/>
                  <a:pt x="590409" y="231140"/>
                  <a:pt x="559929" y="241300"/>
                </a:cubicBezTo>
                <a:cubicBezTo>
                  <a:pt x="529449" y="251460"/>
                  <a:pt x="514209" y="254000"/>
                  <a:pt x="483729" y="266700"/>
                </a:cubicBezTo>
                <a:cubicBezTo>
                  <a:pt x="453249" y="279400"/>
                  <a:pt x="438009" y="289560"/>
                  <a:pt x="407529" y="304800"/>
                </a:cubicBezTo>
                <a:cubicBezTo>
                  <a:pt x="377049" y="320040"/>
                  <a:pt x="359269" y="320040"/>
                  <a:pt x="331329" y="342900"/>
                </a:cubicBezTo>
                <a:cubicBezTo>
                  <a:pt x="303389" y="365760"/>
                  <a:pt x="293229" y="388620"/>
                  <a:pt x="267829" y="419100"/>
                </a:cubicBezTo>
                <a:cubicBezTo>
                  <a:pt x="242429" y="449580"/>
                  <a:pt x="229729" y="464820"/>
                  <a:pt x="204329" y="495300"/>
                </a:cubicBezTo>
                <a:cubicBezTo>
                  <a:pt x="178929" y="525780"/>
                  <a:pt x="158609" y="541020"/>
                  <a:pt x="140829" y="571500"/>
                </a:cubicBezTo>
                <a:cubicBezTo>
                  <a:pt x="123049" y="601980"/>
                  <a:pt x="125589" y="617220"/>
                  <a:pt x="115429" y="647700"/>
                </a:cubicBezTo>
                <a:cubicBezTo>
                  <a:pt x="105269" y="678180"/>
                  <a:pt x="100189" y="693420"/>
                  <a:pt x="90029" y="723900"/>
                </a:cubicBezTo>
                <a:cubicBezTo>
                  <a:pt x="79869" y="754380"/>
                  <a:pt x="74789" y="762000"/>
                  <a:pt x="64629" y="800100"/>
                </a:cubicBezTo>
                <a:cubicBezTo>
                  <a:pt x="54469" y="838200"/>
                  <a:pt x="46849" y="876300"/>
                  <a:pt x="39229" y="914400"/>
                </a:cubicBezTo>
                <a:cubicBezTo>
                  <a:pt x="31609" y="952500"/>
                  <a:pt x="31609" y="960120"/>
                  <a:pt x="26529" y="990600"/>
                </a:cubicBezTo>
                <a:cubicBezTo>
                  <a:pt x="21449" y="1021080"/>
                  <a:pt x="18909" y="1033780"/>
                  <a:pt x="13829" y="1066800"/>
                </a:cubicBezTo>
                <a:cubicBezTo>
                  <a:pt x="8749" y="1099820"/>
                  <a:pt x="3669" y="1120140"/>
                  <a:pt x="1129" y="1155700"/>
                </a:cubicBezTo>
                <a:cubicBezTo>
                  <a:pt x="-1411" y="1191260"/>
                  <a:pt x="1129" y="1211580"/>
                  <a:pt x="1129" y="1244600"/>
                </a:cubicBezTo>
                <a:cubicBezTo>
                  <a:pt x="1129" y="1277620"/>
                  <a:pt x="1129" y="1287780"/>
                  <a:pt x="1129" y="1320800"/>
                </a:cubicBezTo>
                <a:cubicBezTo>
                  <a:pt x="1129" y="1353820"/>
                  <a:pt x="1129" y="1371600"/>
                  <a:pt x="1129" y="1409700"/>
                </a:cubicBezTo>
                <a:cubicBezTo>
                  <a:pt x="1129" y="1447800"/>
                  <a:pt x="1129" y="1475740"/>
                  <a:pt x="1129" y="1511300"/>
                </a:cubicBezTo>
                <a:cubicBezTo>
                  <a:pt x="1129" y="1546860"/>
                  <a:pt x="1129" y="1557020"/>
                  <a:pt x="1129" y="1587500"/>
                </a:cubicBezTo>
                <a:cubicBezTo>
                  <a:pt x="1129" y="1617980"/>
                  <a:pt x="-1411" y="1630680"/>
                  <a:pt x="1129" y="1663700"/>
                </a:cubicBezTo>
                <a:cubicBezTo>
                  <a:pt x="3669" y="1696720"/>
                  <a:pt x="6209" y="1719580"/>
                  <a:pt x="13829" y="1752600"/>
                </a:cubicBezTo>
                <a:cubicBezTo>
                  <a:pt x="21449" y="1785620"/>
                  <a:pt x="31609" y="1798320"/>
                  <a:pt x="39229" y="1828800"/>
                </a:cubicBezTo>
                <a:cubicBezTo>
                  <a:pt x="46849" y="1859280"/>
                  <a:pt x="44309" y="1874520"/>
                  <a:pt x="51929" y="1905000"/>
                </a:cubicBezTo>
                <a:cubicBezTo>
                  <a:pt x="59549" y="1935480"/>
                  <a:pt x="67169" y="1948180"/>
                  <a:pt x="77329" y="1981200"/>
                </a:cubicBezTo>
                <a:cubicBezTo>
                  <a:pt x="87489" y="2014220"/>
                  <a:pt x="90029" y="2037080"/>
                  <a:pt x="102729" y="2070100"/>
                </a:cubicBezTo>
                <a:cubicBezTo>
                  <a:pt x="115429" y="2103120"/>
                  <a:pt x="123049" y="2115820"/>
                  <a:pt x="140829" y="2146300"/>
                </a:cubicBezTo>
                <a:cubicBezTo>
                  <a:pt x="158609" y="2176780"/>
                  <a:pt x="171309" y="2192020"/>
                  <a:pt x="191629" y="2222500"/>
                </a:cubicBezTo>
                <a:cubicBezTo>
                  <a:pt x="211949" y="2252980"/>
                  <a:pt x="217029" y="2268220"/>
                  <a:pt x="242429" y="2298700"/>
                </a:cubicBezTo>
                <a:cubicBezTo>
                  <a:pt x="267829" y="2329180"/>
                  <a:pt x="293229" y="2344420"/>
                  <a:pt x="318629" y="2374900"/>
                </a:cubicBezTo>
                <a:cubicBezTo>
                  <a:pt x="344029" y="2405380"/>
                  <a:pt x="354189" y="2420620"/>
                  <a:pt x="369429" y="2451100"/>
                </a:cubicBezTo>
                <a:cubicBezTo>
                  <a:pt x="384669" y="2481580"/>
                  <a:pt x="391019" y="2513330"/>
                  <a:pt x="394829" y="2527300"/>
                </a:cubicBezTo>
              </a:path>
            </a:pathLst>
          </a:custGeom>
          <a:noFill/>
          <a:ln w="73025" cap="rnd">
            <a:solidFill>
              <a:srgbClr val="FFDB7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 rot="21420000">
            <a:off x="1726565" y="5401945"/>
            <a:ext cx="2044700" cy="426720"/>
          </a:xfrm>
          <a:prstGeom prst="roundRect">
            <a:avLst>
              <a:gd name="adj" fmla="val 50000"/>
            </a:avLst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 rot="21420000">
            <a:off x="4158615" y="5255260"/>
            <a:ext cx="2044700" cy="426720"/>
          </a:xfrm>
          <a:prstGeom prst="roundRect">
            <a:avLst>
              <a:gd name="adj" fmla="val 50000"/>
            </a:avLst>
          </a:pr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 rot="21420000">
            <a:off x="2042852" y="5428585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汇报人：</a:t>
            </a:r>
            <a:r>
              <a:rPr lang="en-US" altLang="zh-CN" sz="20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BX</a:t>
            </a:r>
            <a:endParaRPr lang="zh-CN" altLang="en-US" sz="2000" dirty="0">
              <a:solidFill>
                <a:srgbClr val="4F3E37"/>
              </a:solidFill>
              <a:latin typeface="字制区喜脉体" panose="02000603000000000000" charset="-122"/>
              <a:ea typeface="字制区喜脉体" panose="02000603000000000000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 rot="21420000">
            <a:off x="4564335" y="5267930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Web</a:t>
            </a:r>
            <a:r>
              <a:rPr lang="zh-CN" altLang="en-US" sz="2000" dirty="0">
                <a:solidFill>
                  <a:srgbClr val="4F3E37"/>
                </a:solidFill>
                <a:latin typeface="字制区喜脉体" panose="02000603000000000000" charset="-122"/>
                <a:ea typeface="字制区喜脉体" panose="02000603000000000000" charset="-122"/>
              </a:rPr>
              <a:t>方向</a:t>
            </a:r>
          </a:p>
        </p:txBody>
      </p:sp>
      <p:sp>
        <p:nvSpPr>
          <p:cNvPr id="226" name="文本框 225"/>
          <p:cNvSpPr txBox="1"/>
          <p:nvPr/>
        </p:nvSpPr>
        <p:spPr>
          <a:xfrm rot="21420000">
            <a:off x="1924393" y="919911"/>
            <a:ext cx="2842604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rPr>
              <a:t>2025</a:t>
            </a:r>
            <a:r>
              <a:rPr lang="zh-CN" altLang="en-US" sz="1200" dirty="0">
                <a:solidFill>
                  <a:srgbClr val="4F3E37"/>
                </a:solidFill>
                <a:latin typeface="TsangerShuYuanT W05" panose="02020400000000000000" charset="-122"/>
                <a:ea typeface="TsangerShuYuanT W05" panose="02020400000000000000" charset="-122"/>
                <a:cs typeface="汉仪君黑-45简" panose="020B0604020202020204" charset="-122"/>
                <a:sym typeface="汉仪君黑-45简" panose="020B0604020202020204" charset="-122"/>
              </a:rPr>
              <a:t>年寒假培训</a:t>
            </a:r>
            <a:endParaRPr lang="en-US" altLang="zh-CN" sz="1200" dirty="0">
              <a:solidFill>
                <a:srgbClr val="4F3E37"/>
              </a:solidFill>
              <a:latin typeface="TsangerShuYuanT W05" panose="02020400000000000000" charset="-122"/>
              <a:ea typeface="TsangerShuYuanT W05" panose="02020400000000000000" charset="-122"/>
              <a:cs typeface="汉仪君黑-45简" panose="020B0604020202020204" charset="-122"/>
              <a:sym typeface="汉仪君黑-45简" panose="020B0604020202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250</Words>
  <Application>Microsoft Office PowerPoint</Application>
  <PresentationFormat>宽屏</PresentationFormat>
  <Paragraphs>31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Calibri</vt:lpstr>
      <vt:lpstr>字制区喜脉体</vt:lpstr>
      <vt:lpstr>Source Han Sans CN Light</vt:lpstr>
      <vt:lpstr>TsangerShuYuanT W05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zfc</dc:creator>
  <cp:lastModifiedBy>博翔 张</cp:lastModifiedBy>
  <cp:revision>20</cp:revision>
  <dcterms:created xsi:type="dcterms:W3CDTF">2022-03-06T11:37:00Z</dcterms:created>
  <dcterms:modified xsi:type="dcterms:W3CDTF">2025-01-13T11:34:47Z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0FF45999902C47B2B021DF02176B32DD</vt:lpwstr>
  </property>
</Properties>
</file>